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4"/>
    <p:sldMasterId id="2147483719" r:id="rId5"/>
  </p:sldMasterIdLst>
  <p:notesMasterIdLst>
    <p:notesMasterId r:id="rId13"/>
  </p:notesMasterIdLst>
  <p:sldIdLst>
    <p:sldId id="349" r:id="rId6"/>
    <p:sldId id="505" r:id="rId7"/>
    <p:sldId id="533" r:id="rId8"/>
    <p:sldId id="534" r:id="rId9"/>
    <p:sldId id="535" r:id="rId10"/>
    <p:sldId id="536" r:id="rId11"/>
    <p:sldId id="53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 Geyter, Gert (US - New York)" initials="DGG(-NY" lastIdx="22" clrIdx="0">
    <p:extLst>
      <p:ext uri="{19B8F6BF-5375-455C-9EA6-DF929625EA0E}">
        <p15:presenceInfo xmlns:p15="http://schemas.microsoft.com/office/powerpoint/2012/main" userId="S::gedegeyter@deloitte.com::286ae2ee-7dc7-46a2-901b-d4cd64869030" providerId="AD"/>
      </p:ext>
    </p:extLst>
  </p:cmAuthor>
  <p:cmAuthor id="2" name="Hooper, Ben" initials="HB" lastIdx="3" clrIdx="1">
    <p:extLst>
      <p:ext uri="{19B8F6BF-5375-455C-9EA6-DF929625EA0E}">
        <p15:presenceInfo xmlns:p15="http://schemas.microsoft.com/office/powerpoint/2012/main" userId="S::bhooper@deloitte.com::6ce4c259-88c0-4b93-9d2d-443b256cdc02" providerId="AD"/>
      </p:ext>
    </p:extLst>
  </p:cmAuthor>
  <p:cmAuthor id="3" name="Upadhyaya, Varun" initials="UV" lastIdx="1" clrIdx="2">
    <p:extLst>
      <p:ext uri="{19B8F6BF-5375-455C-9EA6-DF929625EA0E}">
        <p15:presenceInfo xmlns:p15="http://schemas.microsoft.com/office/powerpoint/2012/main" userId="S::vupadhyaya@deloitte.com::ef724938-a77f-434f-a680-e4f3ad94634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FCDFF"/>
    <a:srgbClr val="98BC3A"/>
    <a:srgbClr val="046A38"/>
    <a:srgbClr val="7FB3E2"/>
    <a:srgbClr val="012169"/>
    <a:srgbClr val="5596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12"/>
    <p:restoredTop sz="94694"/>
  </p:normalViewPr>
  <p:slideViewPr>
    <p:cSldViewPr snapToGrid="0">
      <p:cViewPr>
        <p:scale>
          <a:sx n="113" d="100"/>
          <a:sy n="113" d="100"/>
        </p:scale>
        <p:origin x="-1344"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106031-9639-954F-8CFE-93567EF80A2B}" type="datetimeFigureOut">
              <a:rPr lang="en-US" smtClean="0"/>
              <a:t>3/25/20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5DF148-CC0D-8E45-A018-F27F512FCBDC}" type="slidenum">
              <a:rPr lang="en-US" smtClean="0"/>
              <a:t>‹#›</a:t>
            </a:fld>
            <a:endParaRPr lang="en-US"/>
          </a:p>
        </p:txBody>
      </p:sp>
    </p:spTree>
    <p:extLst>
      <p:ext uri="{BB962C8B-B14F-4D97-AF65-F5344CB8AC3E}">
        <p14:creationId xmlns:p14="http://schemas.microsoft.com/office/powerpoint/2010/main" val="1474402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566125-6116-4AA6-88EF-AD4EAE5B80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23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566125-6116-4AA6-88EF-AD4EAE5B80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2142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566125-6116-4AA6-88EF-AD4EAE5B80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5051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566125-6116-4AA6-88EF-AD4EAE5B80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1419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566125-6116-4AA6-88EF-AD4EAE5B80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558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566125-6116-4AA6-88EF-AD4EAE5B80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12617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9010"/>
            <a:ext cx="12208018" cy="6867010"/>
          </a:xfrm>
          <a:prstGeom prst="rect">
            <a:avLst/>
          </a:prstGeom>
        </p:spPr>
      </p:pic>
      <p:sp>
        <p:nvSpPr>
          <p:cNvPr id="2" name="Title 1"/>
          <p:cNvSpPr>
            <a:spLocks noGrp="1"/>
          </p:cNvSpPr>
          <p:nvPr>
            <p:ph type="title" hasCustomPrompt="1"/>
          </p:nvPr>
        </p:nvSpPr>
        <p:spPr>
          <a:xfrm>
            <a:off x="510493" y="2548130"/>
            <a:ext cx="11071907" cy="1325563"/>
          </a:xfrm>
        </p:spPr>
        <p:txBody>
          <a:bodyPr/>
          <a:lstStyle>
            <a:lvl1pPr>
              <a:defRPr sz="9000"/>
            </a:lvl1pPr>
          </a:lstStyle>
          <a:p>
            <a:r>
              <a:rPr lang="en-US"/>
              <a:t>TITLE</a:t>
            </a:r>
          </a:p>
        </p:txBody>
      </p:sp>
      <p:sp>
        <p:nvSpPr>
          <p:cNvPr id="7" name="Text Placeholder 2"/>
          <p:cNvSpPr>
            <a:spLocks noGrp="1"/>
          </p:cNvSpPr>
          <p:nvPr>
            <p:ph type="body" sz="quarter" idx="14"/>
          </p:nvPr>
        </p:nvSpPr>
        <p:spPr>
          <a:xfrm>
            <a:off x="510493" y="5858612"/>
            <a:ext cx="9188451" cy="657225"/>
          </a:xfrm>
        </p:spPr>
        <p:txBody>
          <a:bodyPr/>
          <a:lstStyle>
            <a:lvl1pPr marL="0" indent="0">
              <a:buNone/>
              <a:defRPr sz="1600">
                <a:solidFill>
                  <a:schemeClr val="accent5"/>
                </a:solidFill>
              </a:defRPr>
            </a:lvl1pPr>
          </a:lstStyle>
          <a:p>
            <a:pPr lvl="0"/>
            <a:r>
              <a:rPr lang="en-US"/>
              <a:t>Click to edit Master text styles</a:t>
            </a:r>
          </a:p>
        </p:txBody>
      </p:sp>
      <p:sp>
        <p:nvSpPr>
          <p:cNvPr id="8" name="Text Placeholder 10"/>
          <p:cNvSpPr>
            <a:spLocks noGrp="1"/>
          </p:cNvSpPr>
          <p:nvPr>
            <p:ph type="body" sz="quarter" idx="15"/>
          </p:nvPr>
        </p:nvSpPr>
        <p:spPr>
          <a:xfrm>
            <a:off x="510493" y="5468654"/>
            <a:ext cx="9188451" cy="386138"/>
          </a:xfrm>
        </p:spPr>
        <p:txBody>
          <a:bodyPr/>
          <a:lstStyle>
            <a:lvl1pPr marL="0" indent="0">
              <a:buNone/>
              <a:defRPr/>
            </a:lvl1pPr>
          </a:lstStyle>
          <a:p>
            <a:pPr lvl="0"/>
            <a:r>
              <a:rPr lang="en-US"/>
              <a:t>Click to edit Master text styles</a:t>
            </a:r>
          </a:p>
        </p:txBody>
      </p:sp>
      <p:pic>
        <p:nvPicPr>
          <p:cNvPr id="6" name="Picture 5"/>
          <p:cNvPicPr>
            <a:picLocks noChangeAspect="1"/>
          </p:cNvPicPr>
          <p:nvPr userDrawn="1"/>
        </p:nvPicPr>
        <p:blipFill rotWithShape="1">
          <a:blip r:embed="rId3" cstate="email">
            <a:alphaModFix amt="28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56220766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609600" y="2548706"/>
            <a:ext cx="10972800" cy="1421928"/>
          </a:xfrm>
        </p:spPr>
        <p:txBody>
          <a:bodyPr anchor="ctr">
            <a:noAutofit/>
          </a:bodyPr>
          <a:lstStyle>
            <a:lvl1pPr>
              <a:defRPr sz="7200"/>
            </a:lvl1pPr>
          </a:lstStyle>
          <a:p>
            <a:r>
              <a:rPr lang="en-US"/>
              <a:t>Click to edit Master title style</a:t>
            </a:r>
          </a:p>
        </p:txBody>
      </p:sp>
      <p:sp>
        <p:nvSpPr>
          <p:cNvPr id="7" name="TextBox 6"/>
          <p:cNvSpPr txBox="1"/>
          <p:nvPr/>
        </p:nvSpPr>
        <p:spPr>
          <a:xfrm>
            <a:off x="10856685" y="544286"/>
            <a:ext cx="762000" cy="369332"/>
          </a:xfrm>
          <a:prstGeom prst="rect">
            <a:avLst/>
          </a:prstGeom>
          <a:noFill/>
        </p:spPr>
        <p:txBody>
          <a:bodyPr wrap="square" rtlCol="0">
            <a:spAutoFit/>
          </a:bodyPr>
          <a:lstStyle/>
          <a:p>
            <a:pPr algn="r"/>
            <a:fld id="{0FA4D373-B1AE-8043-A552-527720FA9DF9}" type="slidenum">
              <a:rPr lang="en-US" b="0" i="0" smtClean="0">
                <a:solidFill>
                  <a:schemeClr val="bg1">
                    <a:lumMod val="95000"/>
                  </a:schemeClr>
                </a:solidFill>
                <a:latin typeface="Knockout-HTF27-JuniorBantamwt"/>
                <a:cs typeface="Knockout-HTF27-JuniorBantamwt"/>
              </a:rPr>
              <a:pPr algn="r"/>
              <a:t>‹#›</a:t>
            </a:fld>
            <a:endParaRPr lang="en-US" b="0" i="0">
              <a:solidFill>
                <a:schemeClr val="bg1">
                  <a:lumMod val="95000"/>
                </a:schemeClr>
              </a:solidFill>
              <a:latin typeface="Knockout-HTF27-JuniorBantamwt"/>
              <a:cs typeface="Knockout-HTF27-JuniorBantamwt"/>
            </a:endParaRPr>
          </a:p>
        </p:txBody>
      </p:sp>
      <p:sp>
        <p:nvSpPr>
          <p:cNvPr id="4" name="Text Placeholder 3"/>
          <p:cNvSpPr>
            <a:spLocks noGrp="1"/>
          </p:cNvSpPr>
          <p:nvPr>
            <p:ph type="body" sz="quarter" idx="10" hasCustomPrompt="1"/>
          </p:nvPr>
        </p:nvSpPr>
        <p:spPr>
          <a:xfrm>
            <a:off x="609600" y="4185187"/>
            <a:ext cx="10972800" cy="2012416"/>
          </a:xfrm>
        </p:spPr>
        <p:txBody>
          <a:bodyPr/>
          <a:lstStyle>
            <a:lvl1pPr marL="0" indent="0">
              <a:buNone/>
              <a:defRPr baseline="0"/>
            </a:lvl1pPr>
          </a:lstStyle>
          <a:p>
            <a:pPr lvl="0"/>
            <a:r>
              <a:rPr lang="en-US"/>
              <a:t>Enter content here</a:t>
            </a:r>
          </a:p>
        </p:txBody>
      </p:sp>
      <p:sp>
        <p:nvSpPr>
          <p:cNvPr id="5" name="TextBox 4"/>
          <p:cNvSpPr txBox="1"/>
          <p:nvPr userDrawn="1"/>
        </p:nvSpPr>
        <p:spPr>
          <a:xfrm>
            <a:off x="10856685" y="544286"/>
            <a:ext cx="762000" cy="369332"/>
          </a:xfrm>
          <a:prstGeom prst="rect">
            <a:avLst/>
          </a:prstGeom>
          <a:noFill/>
        </p:spPr>
        <p:txBody>
          <a:bodyPr wrap="square" rtlCol="0">
            <a:spAutoFit/>
          </a:bodyPr>
          <a:lstStyle/>
          <a:p>
            <a:pPr algn="r"/>
            <a:fld id="{0FA4D373-B1AE-8043-A552-527720FA9DF9}" type="slidenum">
              <a:rPr lang="en-US">
                <a:solidFill>
                  <a:prstClr val="white">
                    <a:lumMod val="95000"/>
                  </a:prstClr>
                </a:solidFill>
                <a:latin typeface="Knockout-HTF27-JuniorBantamwt"/>
                <a:cs typeface="Knockout-HTF27-JuniorBantamwt"/>
              </a:rPr>
              <a:pPr algn="r"/>
              <a:t>‹#›</a:t>
            </a:fld>
            <a:endParaRPr lang="en-US">
              <a:solidFill>
                <a:prstClr val="white">
                  <a:lumMod val="95000"/>
                </a:prstClr>
              </a:solidFill>
              <a:latin typeface="Knockout-HTF27-JuniorBantamwt"/>
              <a:cs typeface="Knockout-HTF27-JuniorBantamwt"/>
            </a:endParaRPr>
          </a:p>
        </p:txBody>
      </p:sp>
    </p:spTree>
    <p:extLst>
      <p:ext uri="{BB962C8B-B14F-4D97-AF65-F5344CB8AC3E}">
        <p14:creationId xmlns:p14="http://schemas.microsoft.com/office/powerpoint/2010/main" val="3029067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_no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lvl1pPr>
              <a:defRPr>
                <a:solidFill>
                  <a:schemeClr val="bg2"/>
                </a:solidFill>
              </a:defRPr>
            </a:lvl1pPr>
          </a:lstStyle>
          <a:p>
            <a:endParaRPr lang="en-US">
              <a:solidFill>
                <a:srgbClr val="E7E7E8"/>
              </a:solidFill>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solidFill>
                <a:srgbClr val="5C5C5C">
                  <a:tint val="75000"/>
                </a:srgbClr>
              </a:solidFill>
            </a:endParaRP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6C0D935-D802-48C2-BA0B-1A8DBFF4C45B}" type="slidenum">
              <a:rPr lang="en-US" smtClean="0">
                <a:solidFill>
                  <a:srgbClr val="5C5C5C">
                    <a:tint val="75000"/>
                  </a:srgbClr>
                </a:solidFill>
              </a:rPr>
              <a:pPr/>
              <a:t>‹#›</a:t>
            </a:fld>
            <a:endParaRPr lang="en-US">
              <a:solidFill>
                <a:srgbClr val="5C5C5C">
                  <a:tint val="75000"/>
                </a:srgbClr>
              </a:solidFill>
            </a:endParaRPr>
          </a:p>
        </p:txBody>
      </p:sp>
    </p:spTree>
    <p:extLst>
      <p:ext uri="{BB962C8B-B14F-4D97-AF65-F5344CB8AC3E}">
        <p14:creationId xmlns:p14="http://schemas.microsoft.com/office/powerpoint/2010/main" val="376450641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_with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8" name="Text Placeholder 8"/>
          <p:cNvSpPr>
            <a:spLocks noGrp="1"/>
          </p:cNvSpPr>
          <p:nvPr>
            <p:ph type="body" sz="quarter" idx="14"/>
          </p:nvPr>
        </p:nvSpPr>
        <p:spPr>
          <a:xfrm>
            <a:off x="511178" y="1279083"/>
            <a:ext cx="11071225" cy="647700"/>
          </a:xfrm>
        </p:spPr>
        <p:txBody>
          <a:bodyPr>
            <a:no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9557453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rgbClr val="98BC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21580017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A0560C-1AB0-6C40-863A-A4DEC9A3A9C0}"/>
              </a:ext>
            </a:extLst>
          </p:cNvPr>
          <p:cNvSpPr>
            <a:spLocks noGrp="1"/>
          </p:cNvSpPr>
          <p:nvPr>
            <p:ph type="dt" sz="half" idx="10"/>
          </p:nvPr>
        </p:nvSpPr>
        <p:spPr/>
        <p:txBody>
          <a:bodyPr/>
          <a:lstStyle/>
          <a:p>
            <a:fld id="{C3CA28E1-AE71-9F45-8D33-9E5CB9787717}" type="datetimeFigureOut">
              <a:rPr lang="en-US" smtClean="0"/>
              <a:t>3/25/20</a:t>
            </a:fld>
            <a:endParaRPr lang="en-US"/>
          </a:p>
        </p:txBody>
      </p:sp>
      <p:sp>
        <p:nvSpPr>
          <p:cNvPr id="3" name="Footer Placeholder 2">
            <a:extLst>
              <a:ext uri="{FF2B5EF4-FFF2-40B4-BE49-F238E27FC236}">
                <a16:creationId xmlns:a16="http://schemas.microsoft.com/office/drawing/2014/main" id="{F3350E91-CE17-C045-8D55-9EBE30350E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E38629-3DC7-2749-BA38-F1DF4D8051ED}"/>
              </a:ext>
            </a:extLst>
          </p:cNvPr>
          <p:cNvSpPr>
            <a:spLocks noGrp="1"/>
          </p:cNvSpPr>
          <p:nvPr>
            <p:ph type="sldNum" sz="quarter" idx="12"/>
          </p:nvPr>
        </p:nvSpPr>
        <p:spPr/>
        <p:txBody>
          <a:bodyPr/>
          <a:lstStyle/>
          <a:p>
            <a:fld id="{9CD3B54C-9B3A-624A-817B-DBC77419A0AE}" type="slidenum">
              <a:rPr lang="en-US" smtClean="0"/>
              <a:t>‹#›</a:t>
            </a:fld>
            <a:endParaRPr lang="en-US"/>
          </a:p>
        </p:txBody>
      </p:sp>
    </p:spTree>
    <p:extLst>
      <p:ext uri="{BB962C8B-B14F-4D97-AF65-F5344CB8AC3E}">
        <p14:creationId xmlns:p14="http://schemas.microsoft.com/office/powerpoint/2010/main" val="3481712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9010"/>
            <a:ext cx="12208018" cy="6867010"/>
          </a:xfrm>
          <a:prstGeom prst="rect">
            <a:avLst/>
          </a:prstGeom>
        </p:spPr>
      </p:pic>
      <p:sp>
        <p:nvSpPr>
          <p:cNvPr id="2" name="Title 1"/>
          <p:cNvSpPr>
            <a:spLocks noGrp="1"/>
          </p:cNvSpPr>
          <p:nvPr>
            <p:ph type="title" hasCustomPrompt="1"/>
          </p:nvPr>
        </p:nvSpPr>
        <p:spPr>
          <a:xfrm>
            <a:off x="510493" y="2548130"/>
            <a:ext cx="11071907" cy="1325563"/>
          </a:xfrm>
        </p:spPr>
        <p:txBody>
          <a:bodyPr/>
          <a:lstStyle>
            <a:lvl1pPr>
              <a:defRPr sz="9000"/>
            </a:lvl1pPr>
          </a:lstStyle>
          <a:p>
            <a:r>
              <a:rPr lang="en-US"/>
              <a:t>TITLE</a:t>
            </a:r>
          </a:p>
        </p:txBody>
      </p:sp>
      <p:sp>
        <p:nvSpPr>
          <p:cNvPr id="7" name="Text Placeholder 2"/>
          <p:cNvSpPr>
            <a:spLocks noGrp="1"/>
          </p:cNvSpPr>
          <p:nvPr>
            <p:ph type="body" sz="quarter" idx="14"/>
          </p:nvPr>
        </p:nvSpPr>
        <p:spPr>
          <a:xfrm>
            <a:off x="510493" y="5858612"/>
            <a:ext cx="9188451" cy="657225"/>
          </a:xfrm>
        </p:spPr>
        <p:txBody>
          <a:bodyPr/>
          <a:lstStyle>
            <a:lvl1pPr marL="0" indent="0">
              <a:buNone/>
              <a:defRPr sz="1600">
                <a:solidFill>
                  <a:schemeClr val="accent5"/>
                </a:solidFill>
              </a:defRPr>
            </a:lvl1pPr>
          </a:lstStyle>
          <a:p>
            <a:pPr lvl="0"/>
            <a:r>
              <a:rPr lang="en-US"/>
              <a:t>Click to edit Master text styles</a:t>
            </a:r>
          </a:p>
        </p:txBody>
      </p:sp>
      <p:sp>
        <p:nvSpPr>
          <p:cNvPr id="8" name="Text Placeholder 10"/>
          <p:cNvSpPr>
            <a:spLocks noGrp="1"/>
          </p:cNvSpPr>
          <p:nvPr>
            <p:ph type="body" sz="quarter" idx="15"/>
          </p:nvPr>
        </p:nvSpPr>
        <p:spPr>
          <a:xfrm>
            <a:off x="510493" y="5468654"/>
            <a:ext cx="9188451" cy="386138"/>
          </a:xfrm>
        </p:spPr>
        <p:txBody>
          <a:bodyPr/>
          <a:lstStyle>
            <a:lvl1pPr marL="0" indent="0">
              <a:buNone/>
              <a:defRPr/>
            </a:lvl1pPr>
          </a:lstStyle>
          <a:p>
            <a:pPr lvl="0"/>
            <a:r>
              <a:rPr lang="en-US"/>
              <a:t>Click to edit Master text styles</a:t>
            </a:r>
          </a:p>
        </p:txBody>
      </p:sp>
      <p:pic>
        <p:nvPicPr>
          <p:cNvPr id="6" name="Picture 5"/>
          <p:cNvPicPr>
            <a:picLocks noChangeAspect="1"/>
          </p:cNvPicPr>
          <p:nvPr userDrawn="1"/>
        </p:nvPicPr>
        <p:blipFill rotWithShape="1">
          <a:blip r:embed="rId3" cstate="email">
            <a:alphaModFix amt="28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429247110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500"/>
            </a:lvl1pPr>
          </a:lstStyle>
          <a:p>
            <a:r>
              <a:rPr lang="en-US"/>
              <a:t>Click to edit Master title style</a:t>
            </a:r>
          </a:p>
        </p:txBody>
      </p:sp>
      <p:sp>
        <p:nvSpPr>
          <p:cNvPr id="4" name="Text Placeholder 8"/>
          <p:cNvSpPr>
            <a:spLocks noGrp="1"/>
          </p:cNvSpPr>
          <p:nvPr>
            <p:ph type="body" sz="quarter" idx="14"/>
          </p:nvPr>
        </p:nvSpPr>
        <p:spPr>
          <a:xfrm>
            <a:off x="511175" y="1279083"/>
            <a:ext cx="11071225" cy="647700"/>
          </a:xfrm>
        </p:spPr>
        <p:txBody>
          <a:bodyPr>
            <a:noAutofit/>
          </a:bodyPr>
          <a:lstStyle>
            <a:lvl1pPr marL="0" indent="0">
              <a:buNone/>
              <a:defRPr sz="2000">
                <a:solidFill>
                  <a:schemeClr val="bg1">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p:cNvSpPr>
            <a:spLocks noGrp="1"/>
          </p:cNvSpPr>
          <p:nvPr>
            <p:ph type="body" sz="quarter" idx="15"/>
          </p:nvPr>
        </p:nvSpPr>
        <p:spPr>
          <a:xfrm>
            <a:off x="510492" y="2212900"/>
            <a:ext cx="11071907" cy="257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7744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grayscl/>
            <a:alphaModFix amt="78000"/>
            <a:extLst>
              <a:ext uri="{28A0092B-C50C-407E-A947-70E740481C1C}">
                <a14:useLocalDpi xmlns:a14="http://schemas.microsoft.com/office/drawing/2010/main" val="0"/>
              </a:ext>
            </a:extLst>
          </a:blip>
          <a:srcRect t="1" b="-154"/>
          <a:stretch/>
        </p:blipFill>
        <p:spPr>
          <a:xfrm rot="10800000">
            <a:off x="984" y="-39142"/>
            <a:ext cx="12191015" cy="6868510"/>
          </a:xfrm>
          <a:prstGeom prst="rect">
            <a:avLst/>
          </a:prstGeom>
        </p:spPr>
      </p:pic>
      <p:sp>
        <p:nvSpPr>
          <p:cNvPr id="2" name="Title 1"/>
          <p:cNvSpPr>
            <a:spLocks noGrp="1"/>
          </p:cNvSpPr>
          <p:nvPr>
            <p:ph type="title"/>
          </p:nvPr>
        </p:nvSpPr>
        <p:spPr/>
        <p:txBody>
          <a:bodyPr/>
          <a:lstStyle>
            <a:lvl1pPr>
              <a:defRPr sz="4500"/>
            </a:lvl1pPr>
          </a:lstStyle>
          <a:p>
            <a:r>
              <a:rPr lang="en-US"/>
              <a:t>Click to edit Master title style</a:t>
            </a:r>
          </a:p>
        </p:txBody>
      </p:sp>
      <p:sp>
        <p:nvSpPr>
          <p:cNvPr id="4" name="Text Placeholder 8"/>
          <p:cNvSpPr>
            <a:spLocks noGrp="1"/>
          </p:cNvSpPr>
          <p:nvPr>
            <p:ph type="body" sz="quarter" idx="14"/>
          </p:nvPr>
        </p:nvSpPr>
        <p:spPr>
          <a:xfrm>
            <a:off x="510492" y="1565200"/>
            <a:ext cx="11071225" cy="647700"/>
          </a:xfrm>
        </p:spPr>
        <p:txBody>
          <a:bodyPr>
            <a:noAutofit/>
          </a:bodyPr>
          <a:lstStyle>
            <a:lvl1pPr marL="0" indent="0">
              <a:buNone/>
              <a:defRPr sz="2000">
                <a:solidFill>
                  <a:schemeClr val="bg1">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p:cNvSpPr>
            <a:spLocks noGrp="1"/>
          </p:cNvSpPr>
          <p:nvPr>
            <p:ph type="body" sz="quarter" idx="15"/>
          </p:nvPr>
        </p:nvSpPr>
        <p:spPr>
          <a:xfrm>
            <a:off x="510492" y="2212900"/>
            <a:ext cx="11071907" cy="257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2"/>
          <p:cNvSpPr>
            <a:spLocks/>
          </p:cNvSpPr>
          <p:nvPr/>
        </p:nvSpPr>
        <p:spPr bwMode="auto">
          <a:xfrm>
            <a:off x="609600" y="6477356"/>
            <a:ext cx="2689839"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r>
              <a:rPr lang="en-US" sz="800">
                <a:solidFill>
                  <a:srgbClr val="A6A6A6"/>
                </a:solidFill>
                <a:latin typeface="Frutiger Next Pro Bold" charset="0"/>
                <a:ea typeface="ＭＳ Ｐゴシック" charset="0"/>
                <a:cs typeface="ＭＳ Ｐゴシック" charset="0"/>
                <a:sym typeface="Frutiger Next Pro Bold" charset="0"/>
              </a:rPr>
              <a:t>Deloitte </a:t>
            </a:r>
            <a:r>
              <a:rPr lang="en-US" sz="800">
                <a:solidFill>
                  <a:srgbClr val="A6A6A6"/>
                </a:solidFill>
                <a:latin typeface="Frutiger Next Pro Light" charset="0"/>
                <a:ea typeface="ＭＳ Ｐゴシック" charset="0"/>
                <a:cs typeface="ＭＳ Ｐゴシック" charset="0"/>
                <a:sym typeface="Frutiger Next Pro Light" charset="0"/>
              </a:rPr>
              <a:t>Copyright © 2015 Deloitte LLC. All rights reserved.</a:t>
            </a:r>
          </a:p>
        </p:txBody>
      </p:sp>
      <p:sp>
        <p:nvSpPr>
          <p:cNvPr id="11" name="Rectangle 2"/>
          <p:cNvSpPr>
            <a:spLocks/>
          </p:cNvSpPr>
          <p:nvPr/>
        </p:nvSpPr>
        <p:spPr bwMode="auto">
          <a:xfrm>
            <a:off x="10003480" y="6476467"/>
            <a:ext cx="1578920"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oAutofit/>
          </a:bodyPr>
          <a:lstStyle/>
          <a:p>
            <a:pPr algn="r"/>
            <a:r>
              <a:rPr lang="en-US" sz="800">
                <a:solidFill>
                  <a:srgbClr val="A6A6A6"/>
                </a:solidFill>
                <a:latin typeface="+mn-lt"/>
                <a:ea typeface="ＭＳ Ｐゴシック" charset="0"/>
                <a:cs typeface="ＭＳ Ｐゴシック" charset="0"/>
                <a:sym typeface="Frutiger Next Pro Bold" charset="0"/>
              </a:rPr>
              <a:t>Analytics </a:t>
            </a:r>
            <a:r>
              <a:rPr lang="en-US" sz="800">
                <a:solidFill>
                  <a:schemeClr val="accent5"/>
                </a:solidFill>
                <a:latin typeface="+mn-lt"/>
                <a:ea typeface="ＭＳ Ｐゴシック" charset="0"/>
                <a:cs typeface="ＭＳ Ｐゴシック" charset="0"/>
                <a:sym typeface="Frutiger Next Pro Bold" charset="0"/>
              </a:rPr>
              <a:t>&amp;</a:t>
            </a:r>
            <a:r>
              <a:rPr lang="en-US" sz="800">
                <a:solidFill>
                  <a:srgbClr val="A6A6A6"/>
                </a:solidFill>
                <a:latin typeface="+mn-lt"/>
                <a:ea typeface="ＭＳ Ｐゴシック" charset="0"/>
                <a:cs typeface="ＭＳ Ｐゴシック" charset="0"/>
                <a:sym typeface="Frutiger Next Pro Bold" charset="0"/>
              </a:rPr>
              <a:t> Information</a:t>
            </a:r>
            <a:r>
              <a:rPr lang="en-US" sz="800" baseline="0">
                <a:solidFill>
                  <a:srgbClr val="A6A6A6"/>
                </a:solidFill>
                <a:latin typeface="+mn-lt"/>
                <a:ea typeface="ＭＳ Ｐゴシック" charset="0"/>
                <a:cs typeface="ＭＳ Ｐゴシック" charset="0"/>
                <a:sym typeface="Frutiger Next Pro Bold" charset="0"/>
              </a:rPr>
              <a:t> Management </a:t>
            </a:r>
            <a:r>
              <a:rPr lang="en-US" sz="800">
                <a:solidFill>
                  <a:srgbClr val="A6A6A6"/>
                </a:solidFill>
                <a:latin typeface="+mn-lt"/>
                <a:ea typeface="ＭＳ Ｐゴシック" charset="0"/>
                <a:cs typeface="ＭＳ Ｐゴシック" charset="0"/>
                <a:sym typeface="Frutiger Next Pro Bold" charset="0"/>
              </a:rPr>
              <a:t>- </a:t>
            </a:r>
            <a:r>
              <a:rPr lang="en-US" sz="800" kern="1200">
                <a:solidFill>
                  <a:srgbClr val="A6A6A6"/>
                </a:solidFill>
                <a:latin typeface="+mn-lt"/>
                <a:ea typeface="ＭＳ Ｐゴシック" charset="0"/>
                <a:cs typeface="ＭＳ Ｐゴシック" charset="0"/>
                <a:sym typeface="Frutiger Next Pro Bold" charset="0"/>
              </a:rPr>
              <a:t>Service Line Overview / </a:t>
            </a:r>
            <a:fld id="{275BAEB0-9CF5-46A3-9FA9-B8F172252491}" type="slidenum">
              <a:rPr lang="en-US" sz="800" kern="1200" smtClean="0">
                <a:solidFill>
                  <a:srgbClr val="A6A6A6"/>
                </a:solidFill>
                <a:latin typeface="+mn-lt"/>
                <a:ea typeface="ＭＳ Ｐゴシック" charset="0"/>
                <a:cs typeface="ＭＳ Ｐゴシック" charset="0"/>
              </a:rPr>
              <a:pPr algn="r"/>
              <a:t>‹#›</a:t>
            </a:fld>
            <a:endParaRPr lang="en-US" sz="800" kern="1200">
              <a:solidFill>
                <a:srgbClr val="A6A6A6"/>
              </a:solidFill>
              <a:latin typeface="+mn-lt"/>
              <a:ea typeface="ＭＳ Ｐゴシック" charset="0"/>
              <a:cs typeface="ＭＳ Ｐゴシック" charset="0"/>
            </a:endParaRPr>
          </a:p>
        </p:txBody>
      </p:sp>
      <p:pic>
        <p:nvPicPr>
          <p:cNvPr id="10" name="Picture 9"/>
          <p:cNvPicPr>
            <a:picLocks noChangeAspect="1"/>
          </p:cNvPicPr>
          <p:nvPr userDrawn="1"/>
        </p:nvPicPr>
        <p:blipFill rotWithShape="1">
          <a:blip r:embed="rId2" cstate="print">
            <a:grayscl/>
            <a:alphaModFix amt="78000"/>
            <a:extLst>
              <a:ext uri="{28A0092B-C50C-407E-A947-70E740481C1C}">
                <a14:useLocalDpi xmlns:a14="http://schemas.microsoft.com/office/drawing/2010/main" val="0"/>
              </a:ext>
            </a:extLst>
          </a:blip>
          <a:srcRect t="1" b="-154"/>
          <a:stretch/>
        </p:blipFill>
        <p:spPr>
          <a:xfrm rot="10800000">
            <a:off x="984" y="-39142"/>
            <a:ext cx="12191015" cy="6868510"/>
          </a:xfrm>
          <a:prstGeom prst="rect">
            <a:avLst/>
          </a:prstGeom>
        </p:spPr>
      </p:pic>
      <p:sp>
        <p:nvSpPr>
          <p:cNvPr id="12" name="Rectangle 2"/>
          <p:cNvSpPr>
            <a:spLocks/>
          </p:cNvSpPr>
          <p:nvPr userDrawn="1"/>
        </p:nvSpPr>
        <p:spPr bwMode="auto">
          <a:xfrm>
            <a:off x="609600" y="6477356"/>
            <a:ext cx="2689839"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r>
              <a:rPr lang="en-US" sz="800">
                <a:solidFill>
                  <a:srgbClr val="A6A6A6"/>
                </a:solidFill>
                <a:latin typeface="Frutiger Next Pro Bold" charset="0"/>
                <a:ea typeface="ＭＳ Ｐゴシック" charset="0"/>
                <a:cs typeface="ＭＳ Ｐゴシック" charset="0"/>
                <a:sym typeface="Frutiger Next Pro Bold" charset="0"/>
              </a:rPr>
              <a:t>Deloitte </a:t>
            </a:r>
            <a:r>
              <a:rPr lang="en-US" sz="800">
                <a:solidFill>
                  <a:srgbClr val="A6A6A6"/>
                </a:solidFill>
                <a:ea typeface="ＭＳ Ｐゴシック" charset="0"/>
                <a:cs typeface="ＭＳ Ｐゴシック" charset="0"/>
                <a:sym typeface="Frutiger Next Pro Light" charset="0"/>
              </a:rPr>
              <a:t>Copyright © 2015 Deloitte LLC. All rights reserved.</a:t>
            </a:r>
          </a:p>
        </p:txBody>
      </p:sp>
      <p:sp>
        <p:nvSpPr>
          <p:cNvPr id="13" name="Rectangle 2"/>
          <p:cNvSpPr>
            <a:spLocks/>
          </p:cNvSpPr>
          <p:nvPr userDrawn="1"/>
        </p:nvSpPr>
        <p:spPr bwMode="auto">
          <a:xfrm>
            <a:off x="10003480" y="6476467"/>
            <a:ext cx="1578920"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oAutofit/>
          </a:bodyPr>
          <a:lstStyle/>
          <a:p>
            <a:pPr algn="r"/>
            <a:r>
              <a:rPr lang="en-US" sz="800">
                <a:solidFill>
                  <a:srgbClr val="A6A6A6"/>
                </a:solidFill>
                <a:ea typeface="ＭＳ Ｐゴシック" charset="0"/>
                <a:cs typeface="ＭＳ Ｐゴシック" charset="0"/>
                <a:sym typeface="Frutiger Next Pro Bold" charset="0"/>
              </a:rPr>
              <a:t>Analytics </a:t>
            </a:r>
            <a:r>
              <a:rPr lang="en-US" sz="800">
                <a:solidFill>
                  <a:srgbClr val="81BC00"/>
                </a:solidFill>
                <a:ea typeface="ＭＳ Ｐゴシック" charset="0"/>
                <a:cs typeface="ＭＳ Ｐゴシック" charset="0"/>
                <a:sym typeface="Frutiger Next Pro Bold" charset="0"/>
              </a:rPr>
              <a:t>&amp;</a:t>
            </a:r>
            <a:r>
              <a:rPr lang="en-US" sz="800">
                <a:solidFill>
                  <a:srgbClr val="A6A6A6"/>
                </a:solidFill>
                <a:ea typeface="ＭＳ Ｐゴシック" charset="0"/>
                <a:cs typeface="ＭＳ Ｐゴシック" charset="0"/>
                <a:sym typeface="Frutiger Next Pro Bold" charset="0"/>
              </a:rPr>
              <a:t> Information Management - Service Line Overview / </a:t>
            </a:r>
            <a:fld id="{275BAEB0-9CF5-46A3-9FA9-B8F172252491}" type="slidenum">
              <a:rPr lang="en-US" sz="800">
                <a:solidFill>
                  <a:srgbClr val="A6A6A6"/>
                </a:solidFill>
                <a:ea typeface="ＭＳ Ｐゴシック" charset="0"/>
                <a:cs typeface="ＭＳ Ｐゴシック" charset="0"/>
              </a:rPr>
              <a:pPr algn="r"/>
              <a:t>‹#›</a:t>
            </a:fld>
            <a:endParaRPr lang="en-US" sz="800">
              <a:solidFill>
                <a:srgbClr val="A6A6A6"/>
              </a:solidFill>
              <a:ea typeface="ＭＳ Ｐゴシック" charset="0"/>
              <a:cs typeface="ＭＳ Ｐゴシック" charset="0"/>
            </a:endParaRPr>
          </a:p>
        </p:txBody>
      </p:sp>
    </p:spTree>
    <p:extLst>
      <p:ext uri="{BB962C8B-B14F-4D97-AF65-F5344CB8AC3E}">
        <p14:creationId xmlns:p14="http://schemas.microsoft.com/office/powerpoint/2010/main" val="508746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0493" y="2294126"/>
            <a:ext cx="11071907" cy="1325563"/>
          </a:xfrm>
        </p:spPr>
        <p:txBody>
          <a:bodyPr/>
          <a:lstStyle>
            <a:lvl1pPr algn="ctr">
              <a:defRPr sz="13000"/>
            </a:lvl1pPr>
          </a:lstStyle>
          <a:p>
            <a:r>
              <a:rPr lang="en-US"/>
              <a:t>TITLE</a:t>
            </a:r>
          </a:p>
        </p:txBody>
      </p:sp>
      <p:sp>
        <p:nvSpPr>
          <p:cNvPr id="5" name="Text Placeholder 4"/>
          <p:cNvSpPr>
            <a:spLocks noGrp="1"/>
          </p:cNvSpPr>
          <p:nvPr>
            <p:ph type="body" sz="quarter" idx="10" hasCustomPrompt="1"/>
          </p:nvPr>
        </p:nvSpPr>
        <p:spPr>
          <a:xfrm>
            <a:off x="510494" y="3806143"/>
            <a:ext cx="11071906" cy="1293812"/>
          </a:xfrm>
        </p:spPr>
        <p:txBody>
          <a:bodyPr/>
          <a:lstStyle>
            <a:lvl1pPr marL="0" indent="0" algn="ctr">
              <a:lnSpc>
                <a:spcPct val="80000"/>
              </a:lnSpc>
              <a:buNone/>
              <a:defRPr sz="4000" baseline="0">
                <a:solidFill>
                  <a:srgbClr val="92D400"/>
                </a:solidFill>
              </a:defRPr>
            </a:lvl1pPr>
          </a:lstStyle>
          <a:p>
            <a:r>
              <a:rPr lang="en-US"/>
              <a:t>A stepping stone in the</a:t>
            </a:r>
          </a:p>
          <a:p>
            <a:r>
              <a:rPr lang="en-US"/>
              <a:t>Exponential evolution of technology</a:t>
            </a:r>
          </a:p>
        </p:txBody>
      </p:sp>
    </p:spTree>
    <p:extLst>
      <p:ext uri="{BB962C8B-B14F-4D97-AF65-F5344CB8AC3E}">
        <p14:creationId xmlns:p14="http://schemas.microsoft.com/office/powerpoint/2010/main" val="2835724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609600" y="2718036"/>
            <a:ext cx="10972800" cy="1421928"/>
          </a:xfrm>
        </p:spPr>
        <p:txBody>
          <a:bodyPr anchor="ctr">
            <a:noAutofit/>
          </a:bodyPr>
          <a:lstStyle>
            <a:lvl1pPr>
              <a:defRPr sz="8000"/>
            </a:lvl1pPr>
          </a:lstStyle>
          <a:p>
            <a:r>
              <a:rPr lang="en-US"/>
              <a:t>Click to edit Master title style</a:t>
            </a:r>
          </a:p>
        </p:txBody>
      </p:sp>
    </p:spTree>
    <p:extLst>
      <p:ext uri="{BB962C8B-B14F-4D97-AF65-F5344CB8AC3E}">
        <p14:creationId xmlns:p14="http://schemas.microsoft.com/office/powerpoint/2010/main" val="2306629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500"/>
            </a:lvl1pPr>
          </a:lstStyle>
          <a:p>
            <a:r>
              <a:rPr lang="en-US"/>
              <a:t>Click to edit Master title style</a:t>
            </a:r>
          </a:p>
        </p:txBody>
      </p:sp>
      <p:sp>
        <p:nvSpPr>
          <p:cNvPr id="4" name="Text Placeholder 8"/>
          <p:cNvSpPr>
            <a:spLocks noGrp="1"/>
          </p:cNvSpPr>
          <p:nvPr>
            <p:ph type="body" sz="quarter" idx="14"/>
          </p:nvPr>
        </p:nvSpPr>
        <p:spPr>
          <a:xfrm>
            <a:off x="511175" y="1279083"/>
            <a:ext cx="11071225" cy="647700"/>
          </a:xfrm>
        </p:spPr>
        <p:txBody>
          <a:bodyPr>
            <a:noAutofit/>
          </a:bodyPr>
          <a:lstStyle>
            <a:lvl1pPr marL="0" indent="0">
              <a:buNone/>
              <a:defRPr sz="2000">
                <a:solidFill>
                  <a:schemeClr val="bg1">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p:cNvSpPr>
            <a:spLocks noGrp="1"/>
          </p:cNvSpPr>
          <p:nvPr>
            <p:ph type="body" sz="quarter" idx="15"/>
          </p:nvPr>
        </p:nvSpPr>
        <p:spPr>
          <a:xfrm>
            <a:off x="510492" y="2212900"/>
            <a:ext cx="11071907" cy="257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33174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Section Divider">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609600" y="2718036"/>
            <a:ext cx="10972800" cy="1421928"/>
          </a:xfrm>
        </p:spPr>
        <p:txBody>
          <a:bodyPr anchor="ctr">
            <a:noAutofit/>
          </a:bodyPr>
          <a:lstStyle>
            <a:lvl1pPr>
              <a:defRPr sz="8000"/>
            </a:lvl1pPr>
          </a:lstStyle>
          <a:p>
            <a:r>
              <a:rPr lang="en-US"/>
              <a:t>Click to edit Master title style</a:t>
            </a:r>
          </a:p>
        </p:txBody>
      </p:sp>
      <p:pic>
        <p:nvPicPr>
          <p:cNvPr id="6" name="Picture 5"/>
          <p:cNvPicPr>
            <a:picLocks noChangeAspect="1"/>
          </p:cNvPicPr>
          <p:nvPr/>
        </p:nvPicPr>
        <p:blipFill>
          <a:blip r:embed="rId3"/>
          <a:stretch>
            <a:fillRect/>
          </a:stretch>
        </p:blipFill>
        <p:spPr>
          <a:xfrm>
            <a:off x="10605514" y="6431261"/>
            <a:ext cx="1403540" cy="309019"/>
          </a:xfrm>
          <a:prstGeom prst="rect">
            <a:avLst/>
          </a:prstGeom>
        </p:spPr>
      </p:pic>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pic>
        <p:nvPicPr>
          <p:cNvPr id="7" name="Picture 6"/>
          <p:cNvPicPr>
            <a:picLocks noChangeAspect="1"/>
          </p:cNvPicPr>
          <p:nvPr userDrawn="1"/>
        </p:nvPicPr>
        <p:blipFill>
          <a:blip r:embed="rId3"/>
          <a:stretch>
            <a:fillRect/>
          </a:stretch>
        </p:blipFill>
        <p:spPr>
          <a:xfrm>
            <a:off x="10605514" y="6431261"/>
            <a:ext cx="1403540" cy="309019"/>
          </a:xfrm>
          <a:prstGeom prst="rect">
            <a:avLst/>
          </a:prstGeom>
        </p:spPr>
      </p:pic>
    </p:spTree>
    <p:extLst>
      <p:ext uri="{BB962C8B-B14F-4D97-AF65-F5344CB8AC3E}">
        <p14:creationId xmlns:p14="http://schemas.microsoft.com/office/powerpoint/2010/main" val="2334966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_Section Divider">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12191999" cy="6858000"/>
          </a:xfrm>
          <a:prstGeom prst="rect">
            <a:avLst/>
          </a:prstGeom>
        </p:spPr>
      </p:pic>
      <p:sp>
        <p:nvSpPr>
          <p:cNvPr id="2" name="Title 1"/>
          <p:cNvSpPr>
            <a:spLocks noGrp="1"/>
          </p:cNvSpPr>
          <p:nvPr>
            <p:ph type="title"/>
          </p:nvPr>
        </p:nvSpPr>
        <p:spPr>
          <a:xfrm>
            <a:off x="609600" y="2718036"/>
            <a:ext cx="10972800" cy="1421928"/>
          </a:xfrm>
        </p:spPr>
        <p:txBody>
          <a:bodyPr anchor="ctr">
            <a:noAutofit/>
          </a:bodyPr>
          <a:lstStyle>
            <a:lvl1pPr>
              <a:defRPr sz="8000"/>
            </a:lvl1pPr>
          </a:lstStyle>
          <a:p>
            <a:r>
              <a:rPr lang="en-US"/>
              <a:t>Click to edit Master title style</a:t>
            </a:r>
          </a:p>
        </p:txBody>
      </p:sp>
      <p:pic>
        <p:nvPicPr>
          <p:cNvPr id="5" name="Picture 4"/>
          <p:cNvPicPr>
            <a:picLocks noChangeAspect="1"/>
          </p:cNvPicPr>
          <p:nvPr/>
        </p:nvPicPr>
        <p:blipFill>
          <a:blip r:embed="rId3"/>
          <a:stretch>
            <a:fillRect/>
          </a:stretch>
        </p:blipFill>
        <p:spPr>
          <a:xfrm>
            <a:off x="10605514" y="6431261"/>
            <a:ext cx="1403540" cy="309019"/>
          </a:xfrm>
          <a:prstGeom prst="rect">
            <a:avLst/>
          </a:prstGeom>
        </p:spPr>
      </p:pic>
      <p:pic>
        <p:nvPicPr>
          <p:cNvPr id="6" name="Picture 5"/>
          <p:cNvPicPr>
            <a:picLocks noChangeAspect="1"/>
          </p:cNvPicPr>
          <p:nvPr userDrawn="1"/>
        </p:nvPicPr>
        <p:blipFill>
          <a:blip r:embed="rId2"/>
          <a:stretch>
            <a:fillRect/>
          </a:stretch>
        </p:blipFill>
        <p:spPr>
          <a:xfrm>
            <a:off x="-1" y="0"/>
            <a:ext cx="12191999" cy="6858000"/>
          </a:xfrm>
          <a:prstGeom prst="rect">
            <a:avLst/>
          </a:prstGeom>
        </p:spPr>
      </p:pic>
      <p:pic>
        <p:nvPicPr>
          <p:cNvPr id="7" name="Picture 6"/>
          <p:cNvPicPr>
            <a:picLocks noChangeAspect="1"/>
          </p:cNvPicPr>
          <p:nvPr userDrawn="1"/>
        </p:nvPicPr>
        <p:blipFill>
          <a:blip r:embed="rId3"/>
          <a:stretch>
            <a:fillRect/>
          </a:stretch>
        </p:blipFill>
        <p:spPr>
          <a:xfrm>
            <a:off x="10605514" y="6431261"/>
            <a:ext cx="1403540" cy="309019"/>
          </a:xfrm>
          <a:prstGeom prst="rect">
            <a:avLst/>
          </a:prstGeom>
        </p:spPr>
      </p:pic>
    </p:spTree>
    <p:extLst>
      <p:ext uri="{BB962C8B-B14F-4D97-AF65-F5344CB8AC3E}">
        <p14:creationId xmlns:p14="http://schemas.microsoft.com/office/powerpoint/2010/main" val="3963664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_Section Divider">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609600" y="2718036"/>
            <a:ext cx="10972800" cy="1421928"/>
          </a:xfrm>
        </p:spPr>
        <p:txBody>
          <a:bodyPr anchor="ctr">
            <a:noAutofit/>
          </a:bodyPr>
          <a:lstStyle>
            <a:lvl1pPr>
              <a:defRPr sz="8000"/>
            </a:lvl1pPr>
          </a:lstStyle>
          <a:p>
            <a:r>
              <a:rPr lang="en-US"/>
              <a:t>Click to edit Master title style</a:t>
            </a:r>
          </a:p>
        </p:txBody>
      </p:sp>
      <p:pic>
        <p:nvPicPr>
          <p:cNvPr id="5" name="Picture 4"/>
          <p:cNvPicPr>
            <a:picLocks noChangeAspect="1"/>
          </p:cNvPicPr>
          <p:nvPr/>
        </p:nvPicPr>
        <p:blipFill>
          <a:blip r:embed="rId3"/>
          <a:stretch>
            <a:fillRect/>
          </a:stretch>
        </p:blipFill>
        <p:spPr>
          <a:xfrm>
            <a:off x="10605514" y="6410241"/>
            <a:ext cx="1403540" cy="309019"/>
          </a:xfrm>
          <a:prstGeom prst="rect">
            <a:avLst/>
          </a:prstGeom>
        </p:spPr>
      </p:pic>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pic>
        <p:nvPicPr>
          <p:cNvPr id="7" name="Picture 6"/>
          <p:cNvPicPr>
            <a:picLocks noChangeAspect="1"/>
          </p:cNvPicPr>
          <p:nvPr userDrawn="1"/>
        </p:nvPicPr>
        <p:blipFill>
          <a:blip r:embed="rId3"/>
          <a:stretch>
            <a:fillRect/>
          </a:stretch>
        </p:blipFill>
        <p:spPr>
          <a:xfrm>
            <a:off x="10605514" y="6410241"/>
            <a:ext cx="1403540" cy="309019"/>
          </a:xfrm>
          <a:prstGeom prst="rect">
            <a:avLst/>
          </a:prstGeom>
        </p:spPr>
      </p:pic>
    </p:spTree>
    <p:extLst>
      <p:ext uri="{BB962C8B-B14F-4D97-AF65-F5344CB8AC3E}">
        <p14:creationId xmlns:p14="http://schemas.microsoft.com/office/powerpoint/2010/main" val="444489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4_Section Divider">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885" y="0"/>
            <a:ext cx="12191999" cy="6858000"/>
          </a:xfrm>
          <a:prstGeom prst="rect">
            <a:avLst/>
          </a:prstGeom>
        </p:spPr>
      </p:pic>
      <p:sp>
        <p:nvSpPr>
          <p:cNvPr id="2" name="Title 1"/>
          <p:cNvSpPr>
            <a:spLocks noGrp="1"/>
          </p:cNvSpPr>
          <p:nvPr>
            <p:ph type="title"/>
          </p:nvPr>
        </p:nvSpPr>
        <p:spPr>
          <a:xfrm>
            <a:off x="609600" y="2718036"/>
            <a:ext cx="10972800" cy="1421928"/>
          </a:xfrm>
        </p:spPr>
        <p:txBody>
          <a:bodyPr anchor="ctr">
            <a:noAutofit/>
          </a:bodyPr>
          <a:lstStyle>
            <a:lvl1pPr>
              <a:defRPr sz="8000"/>
            </a:lvl1pPr>
          </a:lstStyle>
          <a:p>
            <a:r>
              <a:rPr lang="en-US"/>
              <a:t>Click to edit Master title style</a:t>
            </a:r>
          </a:p>
        </p:txBody>
      </p:sp>
      <p:pic>
        <p:nvPicPr>
          <p:cNvPr id="5" name="Picture 4"/>
          <p:cNvPicPr>
            <a:picLocks noChangeAspect="1"/>
          </p:cNvPicPr>
          <p:nvPr/>
        </p:nvPicPr>
        <p:blipFill>
          <a:blip r:embed="rId3"/>
          <a:stretch>
            <a:fillRect/>
          </a:stretch>
        </p:blipFill>
        <p:spPr>
          <a:xfrm>
            <a:off x="10605514" y="6410241"/>
            <a:ext cx="1403540" cy="309019"/>
          </a:xfrm>
          <a:prstGeom prst="rect">
            <a:avLst/>
          </a:prstGeom>
        </p:spPr>
      </p:pic>
      <p:pic>
        <p:nvPicPr>
          <p:cNvPr id="6" name="Picture 5"/>
          <p:cNvPicPr>
            <a:picLocks noChangeAspect="1"/>
          </p:cNvPicPr>
          <p:nvPr userDrawn="1"/>
        </p:nvPicPr>
        <p:blipFill>
          <a:blip r:embed="rId2"/>
          <a:stretch>
            <a:fillRect/>
          </a:stretch>
        </p:blipFill>
        <p:spPr>
          <a:xfrm>
            <a:off x="10885" y="0"/>
            <a:ext cx="12191999" cy="6858000"/>
          </a:xfrm>
          <a:prstGeom prst="rect">
            <a:avLst/>
          </a:prstGeom>
        </p:spPr>
      </p:pic>
      <p:pic>
        <p:nvPicPr>
          <p:cNvPr id="7" name="Picture 6"/>
          <p:cNvPicPr>
            <a:picLocks noChangeAspect="1"/>
          </p:cNvPicPr>
          <p:nvPr userDrawn="1"/>
        </p:nvPicPr>
        <p:blipFill>
          <a:blip r:embed="rId3"/>
          <a:stretch>
            <a:fillRect/>
          </a:stretch>
        </p:blipFill>
        <p:spPr>
          <a:xfrm>
            <a:off x="10605514" y="6410241"/>
            <a:ext cx="1403540" cy="309019"/>
          </a:xfrm>
          <a:prstGeom prst="rect">
            <a:avLst/>
          </a:prstGeom>
        </p:spPr>
      </p:pic>
    </p:spTree>
    <p:extLst>
      <p:ext uri="{BB962C8B-B14F-4D97-AF65-F5344CB8AC3E}">
        <p14:creationId xmlns:p14="http://schemas.microsoft.com/office/powerpoint/2010/main" val="41433411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609600" y="2548706"/>
            <a:ext cx="10972800" cy="1421928"/>
          </a:xfrm>
        </p:spPr>
        <p:txBody>
          <a:bodyPr anchor="ctr">
            <a:noAutofit/>
          </a:bodyPr>
          <a:lstStyle>
            <a:lvl1pPr>
              <a:defRPr sz="7200"/>
            </a:lvl1pPr>
          </a:lstStyle>
          <a:p>
            <a:r>
              <a:rPr lang="en-US"/>
              <a:t>Click to edit Master title style</a:t>
            </a:r>
          </a:p>
        </p:txBody>
      </p:sp>
      <p:sp>
        <p:nvSpPr>
          <p:cNvPr id="7" name="TextBox 6"/>
          <p:cNvSpPr txBox="1"/>
          <p:nvPr/>
        </p:nvSpPr>
        <p:spPr>
          <a:xfrm>
            <a:off x="10856685" y="544286"/>
            <a:ext cx="762000" cy="369332"/>
          </a:xfrm>
          <a:prstGeom prst="rect">
            <a:avLst/>
          </a:prstGeom>
          <a:noFill/>
        </p:spPr>
        <p:txBody>
          <a:bodyPr wrap="square" rtlCol="0">
            <a:spAutoFit/>
          </a:bodyPr>
          <a:lstStyle/>
          <a:p>
            <a:pPr algn="r"/>
            <a:fld id="{0FA4D373-B1AE-8043-A552-527720FA9DF9}" type="slidenum">
              <a:rPr lang="en-US" b="0" i="0" smtClean="0">
                <a:solidFill>
                  <a:schemeClr val="bg1">
                    <a:lumMod val="95000"/>
                  </a:schemeClr>
                </a:solidFill>
                <a:latin typeface="Knockout-HTF27-JuniorBantamwt"/>
                <a:cs typeface="Knockout-HTF27-JuniorBantamwt"/>
              </a:rPr>
              <a:pPr algn="r"/>
              <a:t>‹#›</a:t>
            </a:fld>
            <a:endParaRPr lang="en-US" b="0" i="0">
              <a:solidFill>
                <a:schemeClr val="bg1">
                  <a:lumMod val="95000"/>
                </a:schemeClr>
              </a:solidFill>
              <a:latin typeface="Knockout-HTF27-JuniorBantamwt"/>
              <a:cs typeface="Knockout-HTF27-JuniorBantamwt"/>
            </a:endParaRPr>
          </a:p>
        </p:txBody>
      </p:sp>
      <p:sp>
        <p:nvSpPr>
          <p:cNvPr id="4" name="Text Placeholder 3"/>
          <p:cNvSpPr>
            <a:spLocks noGrp="1"/>
          </p:cNvSpPr>
          <p:nvPr>
            <p:ph type="body" sz="quarter" idx="10" hasCustomPrompt="1"/>
          </p:nvPr>
        </p:nvSpPr>
        <p:spPr>
          <a:xfrm>
            <a:off x="609600" y="4185187"/>
            <a:ext cx="10972800" cy="2012416"/>
          </a:xfrm>
        </p:spPr>
        <p:txBody>
          <a:bodyPr/>
          <a:lstStyle>
            <a:lvl1pPr marL="0" indent="0">
              <a:buNone/>
              <a:defRPr baseline="0"/>
            </a:lvl1pPr>
          </a:lstStyle>
          <a:p>
            <a:pPr lvl="0"/>
            <a:r>
              <a:rPr lang="en-US"/>
              <a:t>Enter content here</a:t>
            </a:r>
          </a:p>
        </p:txBody>
      </p:sp>
      <p:sp>
        <p:nvSpPr>
          <p:cNvPr id="5" name="TextBox 4"/>
          <p:cNvSpPr txBox="1"/>
          <p:nvPr userDrawn="1"/>
        </p:nvSpPr>
        <p:spPr>
          <a:xfrm>
            <a:off x="10856685" y="544286"/>
            <a:ext cx="762000" cy="369332"/>
          </a:xfrm>
          <a:prstGeom prst="rect">
            <a:avLst/>
          </a:prstGeom>
          <a:noFill/>
        </p:spPr>
        <p:txBody>
          <a:bodyPr wrap="square" rtlCol="0">
            <a:spAutoFit/>
          </a:bodyPr>
          <a:lstStyle/>
          <a:p>
            <a:pPr algn="r"/>
            <a:fld id="{0FA4D373-B1AE-8043-A552-527720FA9DF9}" type="slidenum">
              <a:rPr lang="en-US">
                <a:solidFill>
                  <a:prstClr val="white">
                    <a:lumMod val="95000"/>
                  </a:prstClr>
                </a:solidFill>
                <a:latin typeface="Knockout-HTF27-JuniorBantamwt"/>
                <a:cs typeface="Knockout-HTF27-JuniorBantamwt"/>
              </a:rPr>
              <a:pPr algn="r"/>
              <a:t>‹#›</a:t>
            </a:fld>
            <a:endParaRPr lang="en-US">
              <a:solidFill>
                <a:prstClr val="white">
                  <a:lumMod val="95000"/>
                </a:prstClr>
              </a:solidFill>
              <a:latin typeface="Knockout-HTF27-JuniorBantamwt"/>
              <a:cs typeface="Knockout-HTF27-JuniorBantamwt"/>
            </a:endParaRPr>
          </a:p>
        </p:txBody>
      </p:sp>
    </p:spTree>
    <p:extLst>
      <p:ext uri="{BB962C8B-B14F-4D97-AF65-F5344CB8AC3E}">
        <p14:creationId xmlns:p14="http://schemas.microsoft.com/office/powerpoint/2010/main" val="34598567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_no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lvl1pPr>
              <a:defRPr>
                <a:solidFill>
                  <a:schemeClr val="bg2"/>
                </a:solidFill>
              </a:defRPr>
            </a:lvl1pPr>
          </a:lstStyle>
          <a:p>
            <a:endParaRPr lang="en-US">
              <a:solidFill>
                <a:srgbClr val="E7E7E8"/>
              </a:solidFill>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solidFill>
                <a:srgbClr val="5C5C5C">
                  <a:tint val="75000"/>
                </a:srgbClr>
              </a:solidFill>
            </a:endParaRP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6C0D935-D802-48C2-BA0B-1A8DBFF4C45B}" type="slidenum">
              <a:rPr lang="en-US" smtClean="0">
                <a:solidFill>
                  <a:srgbClr val="5C5C5C">
                    <a:tint val="75000"/>
                  </a:srgbClr>
                </a:solidFill>
              </a:rPr>
              <a:pPr/>
              <a:t>‹#›</a:t>
            </a:fld>
            <a:endParaRPr lang="en-US">
              <a:solidFill>
                <a:srgbClr val="5C5C5C">
                  <a:tint val="75000"/>
                </a:srgbClr>
              </a:solidFill>
            </a:endParaRPr>
          </a:p>
        </p:txBody>
      </p:sp>
    </p:spTree>
    <p:extLst>
      <p:ext uri="{BB962C8B-B14F-4D97-AF65-F5344CB8AC3E}">
        <p14:creationId xmlns:p14="http://schemas.microsoft.com/office/powerpoint/2010/main" val="2999072565"/>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Only_with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8" name="Text Placeholder 8"/>
          <p:cNvSpPr>
            <a:spLocks noGrp="1"/>
          </p:cNvSpPr>
          <p:nvPr>
            <p:ph type="body" sz="quarter" idx="14"/>
          </p:nvPr>
        </p:nvSpPr>
        <p:spPr>
          <a:xfrm>
            <a:off x="511178" y="1279083"/>
            <a:ext cx="11071225" cy="647700"/>
          </a:xfrm>
        </p:spPr>
        <p:txBody>
          <a:bodyPr>
            <a:no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6692595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grayscl/>
            <a:alphaModFix amt="78000"/>
            <a:extLst>
              <a:ext uri="{28A0092B-C50C-407E-A947-70E740481C1C}">
                <a14:useLocalDpi xmlns:a14="http://schemas.microsoft.com/office/drawing/2010/main" val="0"/>
              </a:ext>
            </a:extLst>
          </a:blip>
          <a:srcRect t="1" b="-154"/>
          <a:stretch/>
        </p:blipFill>
        <p:spPr>
          <a:xfrm rot="10800000">
            <a:off x="984" y="-39142"/>
            <a:ext cx="12191015" cy="6868510"/>
          </a:xfrm>
          <a:prstGeom prst="rect">
            <a:avLst/>
          </a:prstGeom>
        </p:spPr>
      </p:pic>
      <p:sp>
        <p:nvSpPr>
          <p:cNvPr id="2" name="Title 1"/>
          <p:cNvSpPr>
            <a:spLocks noGrp="1"/>
          </p:cNvSpPr>
          <p:nvPr>
            <p:ph type="title"/>
          </p:nvPr>
        </p:nvSpPr>
        <p:spPr/>
        <p:txBody>
          <a:bodyPr/>
          <a:lstStyle>
            <a:lvl1pPr>
              <a:defRPr sz="4500"/>
            </a:lvl1pPr>
          </a:lstStyle>
          <a:p>
            <a:r>
              <a:rPr lang="en-US"/>
              <a:t>Click to edit Master title style</a:t>
            </a:r>
          </a:p>
        </p:txBody>
      </p:sp>
      <p:sp>
        <p:nvSpPr>
          <p:cNvPr id="4" name="Text Placeholder 8"/>
          <p:cNvSpPr>
            <a:spLocks noGrp="1"/>
          </p:cNvSpPr>
          <p:nvPr>
            <p:ph type="body" sz="quarter" idx="14"/>
          </p:nvPr>
        </p:nvSpPr>
        <p:spPr>
          <a:xfrm>
            <a:off x="510492" y="1565200"/>
            <a:ext cx="11071225" cy="647700"/>
          </a:xfrm>
        </p:spPr>
        <p:txBody>
          <a:bodyPr>
            <a:noAutofit/>
          </a:bodyPr>
          <a:lstStyle>
            <a:lvl1pPr marL="0" indent="0">
              <a:buNone/>
              <a:defRPr sz="2000">
                <a:solidFill>
                  <a:schemeClr val="bg1">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Text Placeholder 5"/>
          <p:cNvSpPr>
            <a:spLocks noGrp="1"/>
          </p:cNvSpPr>
          <p:nvPr>
            <p:ph type="body" sz="quarter" idx="15"/>
          </p:nvPr>
        </p:nvSpPr>
        <p:spPr>
          <a:xfrm>
            <a:off x="510492" y="2212900"/>
            <a:ext cx="11071907" cy="2576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2"/>
          <p:cNvSpPr>
            <a:spLocks/>
          </p:cNvSpPr>
          <p:nvPr/>
        </p:nvSpPr>
        <p:spPr bwMode="auto">
          <a:xfrm>
            <a:off x="609600" y="6477356"/>
            <a:ext cx="2689839"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r>
              <a:rPr lang="en-US" sz="800">
                <a:solidFill>
                  <a:srgbClr val="A6A6A6"/>
                </a:solidFill>
                <a:latin typeface="Frutiger Next Pro Bold" charset="0"/>
                <a:ea typeface="ＭＳ Ｐゴシック" charset="0"/>
                <a:cs typeface="ＭＳ Ｐゴシック" charset="0"/>
                <a:sym typeface="Frutiger Next Pro Bold" charset="0"/>
              </a:rPr>
              <a:t>Deloitte </a:t>
            </a:r>
            <a:r>
              <a:rPr lang="en-US" sz="800">
                <a:solidFill>
                  <a:srgbClr val="A6A6A6"/>
                </a:solidFill>
                <a:latin typeface="Frutiger Next Pro Light" charset="0"/>
                <a:ea typeface="ＭＳ Ｐゴシック" charset="0"/>
                <a:cs typeface="ＭＳ Ｐゴシック" charset="0"/>
                <a:sym typeface="Frutiger Next Pro Light" charset="0"/>
              </a:rPr>
              <a:t>Copyright © 2015 Deloitte LLC. All rights reserved.</a:t>
            </a:r>
          </a:p>
        </p:txBody>
      </p:sp>
      <p:sp>
        <p:nvSpPr>
          <p:cNvPr id="11" name="Rectangle 2"/>
          <p:cNvSpPr>
            <a:spLocks/>
          </p:cNvSpPr>
          <p:nvPr/>
        </p:nvSpPr>
        <p:spPr bwMode="auto">
          <a:xfrm>
            <a:off x="10003480" y="6476467"/>
            <a:ext cx="1578920"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oAutofit/>
          </a:bodyPr>
          <a:lstStyle/>
          <a:p>
            <a:pPr algn="r"/>
            <a:r>
              <a:rPr lang="en-US" sz="800">
                <a:solidFill>
                  <a:srgbClr val="A6A6A6"/>
                </a:solidFill>
                <a:latin typeface="+mn-lt"/>
                <a:ea typeface="ＭＳ Ｐゴシック" charset="0"/>
                <a:cs typeface="ＭＳ Ｐゴシック" charset="0"/>
                <a:sym typeface="Frutiger Next Pro Bold" charset="0"/>
              </a:rPr>
              <a:t>Analytics </a:t>
            </a:r>
            <a:r>
              <a:rPr lang="en-US" sz="800">
                <a:solidFill>
                  <a:schemeClr val="accent5"/>
                </a:solidFill>
                <a:latin typeface="+mn-lt"/>
                <a:ea typeface="ＭＳ Ｐゴシック" charset="0"/>
                <a:cs typeface="ＭＳ Ｐゴシック" charset="0"/>
                <a:sym typeface="Frutiger Next Pro Bold" charset="0"/>
              </a:rPr>
              <a:t>&amp;</a:t>
            </a:r>
            <a:r>
              <a:rPr lang="en-US" sz="800">
                <a:solidFill>
                  <a:srgbClr val="A6A6A6"/>
                </a:solidFill>
                <a:latin typeface="+mn-lt"/>
                <a:ea typeface="ＭＳ Ｐゴシック" charset="0"/>
                <a:cs typeface="ＭＳ Ｐゴシック" charset="0"/>
                <a:sym typeface="Frutiger Next Pro Bold" charset="0"/>
              </a:rPr>
              <a:t> Information</a:t>
            </a:r>
            <a:r>
              <a:rPr lang="en-US" sz="800" baseline="0">
                <a:solidFill>
                  <a:srgbClr val="A6A6A6"/>
                </a:solidFill>
                <a:latin typeface="+mn-lt"/>
                <a:ea typeface="ＭＳ Ｐゴシック" charset="0"/>
                <a:cs typeface="ＭＳ Ｐゴシック" charset="0"/>
                <a:sym typeface="Frutiger Next Pro Bold" charset="0"/>
              </a:rPr>
              <a:t> Management </a:t>
            </a:r>
            <a:r>
              <a:rPr lang="en-US" sz="800">
                <a:solidFill>
                  <a:srgbClr val="A6A6A6"/>
                </a:solidFill>
                <a:latin typeface="+mn-lt"/>
                <a:ea typeface="ＭＳ Ｐゴシック" charset="0"/>
                <a:cs typeface="ＭＳ Ｐゴシック" charset="0"/>
                <a:sym typeface="Frutiger Next Pro Bold" charset="0"/>
              </a:rPr>
              <a:t>- </a:t>
            </a:r>
            <a:r>
              <a:rPr lang="en-US" sz="800" kern="1200">
                <a:solidFill>
                  <a:srgbClr val="A6A6A6"/>
                </a:solidFill>
                <a:latin typeface="+mn-lt"/>
                <a:ea typeface="ＭＳ Ｐゴシック" charset="0"/>
                <a:cs typeface="ＭＳ Ｐゴシック" charset="0"/>
                <a:sym typeface="Frutiger Next Pro Bold" charset="0"/>
              </a:rPr>
              <a:t>Service Line Overview / </a:t>
            </a:r>
            <a:fld id="{275BAEB0-9CF5-46A3-9FA9-B8F172252491}" type="slidenum">
              <a:rPr lang="en-US" sz="800" kern="1200" smtClean="0">
                <a:solidFill>
                  <a:srgbClr val="A6A6A6"/>
                </a:solidFill>
                <a:latin typeface="+mn-lt"/>
                <a:ea typeface="ＭＳ Ｐゴシック" charset="0"/>
                <a:cs typeface="ＭＳ Ｐゴシック" charset="0"/>
              </a:rPr>
              <a:pPr algn="r"/>
              <a:t>‹#›</a:t>
            </a:fld>
            <a:endParaRPr lang="en-US" sz="800" kern="1200">
              <a:solidFill>
                <a:srgbClr val="A6A6A6"/>
              </a:solidFill>
              <a:latin typeface="+mn-lt"/>
              <a:ea typeface="ＭＳ Ｐゴシック" charset="0"/>
              <a:cs typeface="ＭＳ Ｐゴシック" charset="0"/>
            </a:endParaRPr>
          </a:p>
        </p:txBody>
      </p:sp>
      <p:pic>
        <p:nvPicPr>
          <p:cNvPr id="10" name="Picture 9"/>
          <p:cNvPicPr>
            <a:picLocks noChangeAspect="1"/>
          </p:cNvPicPr>
          <p:nvPr userDrawn="1"/>
        </p:nvPicPr>
        <p:blipFill rotWithShape="1">
          <a:blip r:embed="rId2" cstate="print">
            <a:grayscl/>
            <a:alphaModFix amt="78000"/>
            <a:extLst>
              <a:ext uri="{28A0092B-C50C-407E-A947-70E740481C1C}">
                <a14:useLocalDpi xmlns:a14="http://schemas.microsoft.com/office/drawing/2010/main" val="0"/>
              </a:ext>
            </a:extLst>
          </a:blip>
          <a:srcRect t="1" b="-154"/>
          <a:stretch/>
        </p:blipFill>
        <p:spPr>
          <a:xfrm rot="10800000">
            <a:off x="984" y="-39142"/>
            <a:ext cx="12191015" cy="6868510"/>
          </a:xfrm>
          <a:prstGeom prst="rect">
            <a:avLst/>
          </a:prstGeom>
        </p:spPr>
      </p:pic>
      <p:sp>
        <p:nvSpPr>
          <p:cNvPr id="12" name="Rectangle 2"/>
          <p:cNvSpPr>
            <a:spLocks/>
          </p:cNvSpPr>
          <p:nvPr userDrawn="1"/>
        </p:nvSpPr>
        <p:spPr bwMode="auto">
          <a:xfrm>
            <a:off x="609600" y="6477356"/>
            <a:ext cx="2689839"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r>
              <a:rPr lang="en-US" sz="800">
                <a:solidFill>
                  <a:srgbClr val="A6A6A6"/>
                </a:solidFill>
                <a:latin typeface="Frutiger Next Pro Bold" charset="0"/>
                <a:ea typeface="ＭＳ Ｐゴシック" charset="0"/>
                <a:cs typeface="ＭＳ Ｐゴシック" charset="0"/>
                <a:sym typeface="Frutiger Next Pro Bold" charset="0"/>
              </a:rPr>
              <a:t>Deloitte </a:t>
            </a:r>
            <a:r>
              <a:rPr lang="en-US" sz="800">
                <a:solidFill>
                  <a:srgbClr val="A6A6A6"/>
                </a:solidFill>
                <a:ea typeface="ＭＳ Ｐゴシック" charset="0"/>
                <a:cs typeface="ＭＳ Ｐゴシック" charset="0"/>
                <a:sym typeface="Frutiger Next Pro Light" charset="0"/>
              </a:rPr>
              <a:t>Copyright © 2015 Deloitte LLC. All rights reserved.</a:t>
            </a:r>
          </a:p>
        </p:txBody>
      </p:sp>
      <p:sp>
        <p:nvSpPr>
          <p:cNvPr id="13" name="Rectangle 2"/>
          <p:cNvSpPr>
            <a:spLocks/>
          </p:cNvSpPr>
          <p:nvPr userDrawn="1"/>
        </p:nvSpPr>
        <p:spPr bwMode="auto">
          <a:xfrm>
            <a:off x="10003480" y="6476467"/>
            <a:ext cx="1578920"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oAutofit/>
          </a:bodyPr>
          <a:lstStyle/>
          <a:p>
            <a:pPr algn="r"/>
            <a:r>
              <a:rPr lang="en-US" sz="800">
                <a:solidFill>
                  <a:srgbClr val="A6A6A6"/>
                </a:solidFill>
                <a:ea typeface="ＭＳ Ｐゴシック" charset="0"/>
                <a:cs typeface="ＭＳ Ｐゴシック" charset="0"/>
                <a:sym typeface="Frutiger Next Pro Bold" charset="0"/>
              </a:rPr>
              <a:t>Analytics </a:t>
            </a:r>
            <a:r>
              <a:rPr lang="en-US" sz="800">
                <a:solidFill>
                  <a:srgbClr val="81BC00"/>
                </a:solidFill>
                <a:ea typeface="ＭＳ Ｐゴシック" charset="0"/>
                <a:cs typeface="ＭＳ Ｐゴシック" charset="0"/>
                <a:sym typeface="Frutiger Next Pro Bold" charset="0"/>
              </a:rPr>
              <a:t>&amp;</a:t>
            </a:r>
            <a:r>
              <a:rPr lang="en-US" sz="800">
                <a:solidFill>
                  <a:srgbClr val="A6A6A6"/>
                </a:solidFill>
                <a:ea typeface="ＭＳ Ｐゴシック" charset="0"/>
                <a:cs typeface="ＭＳ Ｐゴシック" charset="0"/>
                <a:sym typeface="Frutiger Next Pro Bold" charset="0"/>
              </a:rPr>
              <a:t> Information Management - Service Line Overview / </a:t>
            </a:r>
            <a:fld id="{275BAEB0-9CF5-46A3-9FA9-B8F172252491}" type="slidenum">
              <a:rPr lang="en-US" sz="800">
                <a:solidFill>
                  <a:srgbClr val="A6A6A6"/>
                </a:solidFill>
                <a:ea typeface="ＭＳ Ｐゴシック" charset="0"/>
                <a:cs typeface="ＭＳ Ｐゴシック" charset="0"/>
              </a:rPr>
              <a:pPr algn="r"/>
              <a:t>‹#›</a:t>
            </a:fld>
            <a:endParaRPr lang="en-US" sz="800">
              <a:solidFill>
                <a:srgbClr val="A6A6A6"/>
              </a:solidFill>
              <a:ea typeface="ＭＳ Ｐゴシック" charset="0"/>
              <a:cs typeface="ＭＳ Ｐゴシック" charset="0"/>
            </a:endParaRPr>
          </a:p>
        </p:txBody>
      </p:sp>
    </p:spTree>
    <p:extLst>
      <p:ext uri="{BB962C8B-B14F-4D97-AF65-F5344CB8AC3E}">
        <p14:creationId xmlns:p14="http://schemas.microsoft.com/office/powerpoint/2010/main" val="3330493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0493" y="2294126"/>
            <a:ext cx="11071907" cy="1325563"/>
          </a:xfrm>
        </p:spPr>
        <p:txBody>
          <a:bodyPr/>
          <a:lstStyle>
            <a:lvl1pPr algn="ctr">
              <a:defRPr sz="13000"/>
            </a:lvl1pPr>
          </a:lstStyle>
          <a:p>
            <a:r>
              <a:rPr lang="en-US"/>
              <a:t>TITLE</a:t>
            </a:r>
          </a:p>
        </p:txBody>
      </p:sp>
      <p:sp>
        <p:nvSpPr>
          <p:cNvPr id="5" name="Text Placeholder 4"/>
          <p:cNvSpPr>
            <a:spLocks noGrp="1"/>
          </p:cNvSpPr>
          <p:nvPr>
            <p:ph type="body" sz="quarter" idx="10" hasCustomPrompt="1"/>
          </p:nvPr>
        </p:nvSpPr>
        <p:spPr>
          <a:xfrm>
            <a:off x="510494" y="3806143"/>
            <a:ext cx="11071906" cy="1293812"/>
          </a:xfrm>
        </p:spPr>
        <p:txBody>
          <a:bodyPr/>
          <a:lstStyle>
            <a:lvl1pPr marL="0" indent="0" algn="ctr">
              <a:lnSpc>
                <a:spcPct val="80000"/>
              </a:lnSpc>
              <a:buNone/>
              <a:defRPr sz="4000" baseline="0">
                <a:solidFill>
                  <a:srgbClr val="92D400"/>
                </a:solidFill>
              </a:defRPr>
            </a:lvl1pPr>
          </a:lstStyle>
          <a:p>
            <a:r>
              <a:rPr lang="en-US"/>
              <a:t>A stepping stone in the</a:t>
            </a:r>
          </a:p>
          <a:p>
            <a:r>
              <a:rPr lang="en-US"/>
              <a:t>Exponential evolution of technology</a:t>
            </a:r>
          </a:p>
        </p:txBody>
      </p:sp>
    </p:spTree>
    <p:extLst>
      <p:ext uri="{BB962C8B-B14F-4D97-AF65-F5344CB8AC3E}">
        <p14:creationId xmlns:p14="http://schemas.microsoft.com/office/powerpoint/2010/main" val="1779898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609600" y="2718036"/>
            <a:ext cx="10972800" cy="1421928"/>
          </a:xfrm>
        </p:spPr>
        <p:txBody>
          <a:bodyPr anchor="ctr">
            <a:noAutofit/>
          </a:bodyPr>
          <a:lstStyle>
            <a:lvl1pPr>
              <a:defRPr sz="8000"/>
            </a:lvl1pPr>
          </a:lstStyle>
          <a:p>
            <a:r>
              <a:rPr lang="en-US"/>
              <a:t>Click to edit Master title style</a:t>
            </a:r>
          </a:p>
        </p:txBody>
      </p:sp>
    </p:spTree>
    <p:extLst>
      <p:ext uri="{BB962C8B-B14F-4D97-AF65-F5344CB8AC3E}">
        <p14:creationId xmlns:p14="http://schemas.microsoft.com/office/powerpoint/2010/main" val="3407702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Section Divider">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609600" y="2718036"/>
            <a:ext cx="10972800" cy="1421928"/>
          </a:xfrm>
        </p:spPr>
        <p:txBody>
          <a:bodyPr anchor="ctr">
            <a:noAutofit/>
          </a:bodyPr>
          <a:lstStyle>
            <a:lvl1pPr>
              <a:defRPr sz="8000"/>
            </a:lvl1pPr>
          </a:lstStyle>
          <a:p>
            <a:r>
              <a:rPr lang="en-US"/>
              <a:t>Click to edit Master title style</a:t>
            </a:r>
          </a:p>
        </p:txBody>
      </p:sp>
      <p:pic>
        <p:nvPicPr>
          <p:cNvPr id="6" name="Picture 5"/>
          <p:cNvPicPr>
            <a:picLocks noChangeAspect="1"/>
          </p:cNvPicPr>
          <p:nvPr/>
        </p:nvPicPr>
        <p:blipFill>
          <a:blip r:embed="rId3"/>
          <a:stretch>
            <a:fillRect/>
          </a:stretch>
        </p:blipFill>
        <p:spPr>
          <a:xfrm>
            <a:off x="10605514" y="6431261"/>
            <a:ext cx="1403540" cy="309019"/>
          </a:xfrm>
          <a:prstGeom prst="rect">
            <a:avLst/>
          </a:prstGeom>
        </p:spPr>
      </p:pic>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pic>
        <p:nvPicPr>
          <p:cNvPr id="7" name="Picture 6"/>
          <p:cNvPicPr>
            <a:picLocks noChangeAspect="1"/>
          </p:cNvPicPr>
          <p:nvPr userDrawn="1"/>
        </p:nvPicPr>
        <p:blipFill>
          <a:blip r:embed="rId3"/>
          <a:stretch>
            <a:fillRect/>
          </a:stretch>
        </p:blipFill>
        <p:spPr>
          <a:xfrm>
            <a:off x="10605514" y="6431261"/>
            <a:ext cx="1403540" cy="309019"/>
          </a:xfrm>
          <a:prstGeom prst="rect">
            <a:avLst/>
          </a:prstGeom>
        </p:spPr>
      </p:pic>
    </p:spTree>
    <p:extLst>
      <p:ext uri="{BB962C8B-B14F-4D97-AF65-F5344CB8AC3E}">
        <p14:creationId xmlns:p14="http://schemas.microsoft.com/office/powerpoint/2010/main" val="1045627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Section Divider">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12191999" cy="6858000"/>
          </a:xfrm>
          <a:prstGeom prst="rect">
            <a:avLst/>
          </a:prstGeom>
        </p:spPr>
      </p:pic>
      <p:sp>
        <p:nvSpPr>
          <p:cNvPr id="2" name="Title 1"/>
          <p:cNvSpPr>
            <a:spLocks noGrp="1"/>
          </p:cNvSpPr>
          <p:nvPr>
            <p:ph type="title"/>
          </p:nvPr>
        </p:nvSpPr>
        <p:spPr>
          <a:xfrm>
            <a:off x="609600" y="2718036"/>
            <a:ext cx="10972800" cy="1421928"/>
          </a:xfrm>
        </p:spPr>
        <p:txBody>
          <a:bodyPr anchor="ctr">
            <a:noAutofit/>
          </a:bodyPr>
          <a:lstStyle>
            <a:lvl1pPr>
              <a:defRPr sz="8000"/>
            </a:lvl1pPr>
          </a:lstStyle>
          <a:p>
            <a:r>
              <a:rPr lang="en-US"/>
              <a:t>Click to edit Master title style</a:t>
            </a:r>
          </a:p>
        </p:txBody>
      </p:sp>
      <p:pic>
        <p:nvPicPr>
          <p:cNvPr id="5" name="Picture 4"/>
          <p:cNvPicPr>
            <a:picLocks noChangeAspect="1"/>
          </p:cNvPicPr>
          <p:nvPr/>
        </p:nvPicPr>
        <p:blipFill>
          <a:blip r:embed="rId3"/>
          <a:stretch>
            <a:fillRect/>
          </a:stretch>
        </p:blipFill>
        <p:spPr>
          <a:xfrm>
            <a:off x="10605514" y="6431261"/>
            <a:ext cx="1403540" cy="309019"/>
          </a:xfrm>
          <a:prstGeom prst="rect">
            <a:avLst/>
          </a:prstGeom>
        </p:spPr>
      </p:pic>
      <p:pic>
        <p:nvPicPr>
          <p:cNvPr id="6" name="Picture 5"/>
          <p:cNvPicPr>
            <a:picLocks noChangeAspect="1"/>
          </p:cNvPicPr>
          <p:nvPr userDrawn="1"/>
        </p:nvPicPr>
        <p:blipFill>
          <a:blip r:embed="rId2"/>
          <a:stretch>
            <a:fillRect/>
          </a:stretch>
        </p:blipFill>
        <p:spPr>
          <a:xfrm>
            <a:off x="-1" y="0"/>
            <a:ext cx="12191999" cy="6858000"/>
          </a:xfrm>
          <a:prstGeom prst="rect">
            <a:avLst/>
          </a:prstGeom>
        </p:spPr>
      </p:pic>
      <p:pic>
        <p:nvPicPr>
          <p:cNvPr id="7" name="Picture 6"/>
          <p:cNvPicPr>
            <a:picLocks noChangeAspect="1"/>
          </p:cNvPicPr>
          <p:nvPr userDrawn="1"/>
        </p:nvPicPr>
        <p:blipFill>
          <a:blip r:embed="rId3"/>
          <a:stretch>
            <a:fillRect/>
          </a:stretch>
        </p:blipFill>
        <p:spPr>
          <a:xfrm>
            <a:off x="10605514" y="6431261"/>
            <a:ext cx="1403540" cy="309019"/>
          </a:xfrm>
          <a:prstGeom prst="rect">
            <a:avLst/>
          </a:prstGeom>
        </p:spPr>
      </p:pic>
    </p:spTree>
    <p:extLst>
      <p:ext uri="{BB962C8B-B14F-4D97-AF65-F5344CB8AC3E}">
        <p14:creationId xmlns:p14="http://schemas.microsoft.com/office/powerpoint/2010/main" val="303936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Section Divider">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609600" y="2718036"/>
            <a:ext cx="10972800" cy="1421928"/>
          </a:xfrm>
        </p:spPr>
        <p:txBody>
          <a:bodyPr anchor="ctr">
            <a:noAutofit/>
          </a:bodyPr>
          <a:lstStyle>
            <a:lvl1pPr>
              <a:defRPr sz="8000"/>
            </a:lvl1pPr>
          </a:lstStyle>
          <a:p>
            <a:r>
              <a:rPr lang="en-US"/>
              <a:t>Click to edit Master title style</a:t>
            </a:r>
          </a:p>
        </p:txBody>
      </p:sp>
      <p:pic>
        <p:nvPicPr>
          <p:cNvPr id="5" name="Picture 4"/>
          <p:cNvPicPr>
            <a:picLocks noChangeAspect="1"/>
          </p:cNvPicPr>
          <p:nvPr/>
        </p:nvPicPr>
        <p:blipFill>
          <a:blip r:embed="rId3"/>
          <a:stretch>
            <a:fillRect/>
          </a:stretch>
        </p:blipFill>
        <p:spPr>
          <a:xfrm>
            <a:off x="10605514" y="6410241"/>
            <a:ext cx="1403540" cy="309019"/>
          </a:xfrm>
          <a:prstGeom prst="rect">
            <a:avLst/>
          </a:prstGeom>
        </p:spPr>
      </p:pic>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pic>
        <p:nvPicPr>
          <p:cNvPr id="7" name="Picture 6"/>
          <p:cNvPicPr>
            <a:picLocks noChangeAspect="1"/>
          </p:cNvPicPr>
          <p:nvPr userDrawn="1"/>
        </p:nvPicPr>
        <p:blipFill>
          <a:blip r:embed="rId3"/>
          <a:stretch>
            <a:fillRect/>
          </a:stretch>
        </p:blipFill>
        <p:spPr>
          <a:xfrm>
            <a:off x="10605514" y="6410241"/>
            <a:ext cx="1403540" cy="309019"/>
          </a:xfrm>
          <a:prstGeom prst="rect">
            <a:avLst/>
          </a:prstGeom>
        </p:spPr>
      </p:pic>
    </p:spTree>
    <p:extLst>
      <p:ext uri="{BB962C8B-B14F-4D97-AF65-F5344CB8AC3E}">
        <p14:creationId xmlns:p14="http://schemas.microsoft.com/office/powerpoint/2010/main" val="1084791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_Section Divider">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885" y="0"/>
            <a:ext cx="12191999" cy="6858000"/>
          </a:xfrm>
          <a:prstGeom prst="rect">
            <a:avLst/>
          </a:prstGeom>
        </p:spPr>
      </p:pic>
      <p:sp>
        <p:nvSpPr>
          <p:cNvPr id="2" name="Title 1"/>
          <p:cNvSpPr>
            <a:spLocks noGrp="1"/>
          </p:cNvSpPr>
          <p:nvPr>
            <p:ph type="title"/>
          </p:nvPr>
        </p:nvSpPr>
        <p:spPr>
          <a:xfrm>
            <a:off x="609600" y="2718036"/>
            <a:ext cx="10972800" cy="1421928"/>
          </a:xfrm>
        </p:spPr>
        <p:txBody>
          <a:bodyPr anchor="ctr">
            <a:noAutofit/>
          </a:bodyPr>
          <a:lstStyle>
            <a:lvl1pPr>
              <a:defRPr sz="8000"/>
            </a:lvl1pPr>
          </a:lstStyle>
          <a:p>
            <a:r>
              <a:rPr lang="en-US"/>
              <a:t>Click to edit Master title style</a:t>
            </a:r>
          </a:p>
        </p:txBody>
      </p:sp>
      <p:pic>
        <p:nvPicPr>
          <p:cNvPr id="5" name="Picture 4"/>
          <p:cNvPicPr>
            <a:picLocks noChangeAspect="1"/>
          </p:cNvPicPr>
          <p:nvPr/>
        </p:nvPicPr>
        <p:blipFill>
          <a:blip r:embed="rId3"/>
          <a:stretch>
            <a:fillRect/>
          </a:stretch>
        </p:blipFill>
        <p:spPr>
          <a:xfrm>
            <a:off x="10605514" y="6410241"/>
            <a:ext cx="1403540" cy="309019"/>
          </a:xfrm>
          <a:prstGeom prst="rect">
            <a:avLst/>
          </a:prstGeom>
        </p:spPr>
      </p:pic>
      <p:pic>
        <p:nvPicPr>
          <p:cNvPr id="6" name="Picture 5"/>
          <p:cNvPicPr>
            <a:picLocks noChangeAspect="1"/>
          </p:cNvPicPr>
          <p:nvPr userDrawn="1"/>
        </p:nvPicPr>
        <p:blipFill>
          <a:blip r:embed="rId2"/>
          <a:stretch>
            <a:fillRect/>
          </a:stretch>
        </p:blipFill>
        <p:spPr>
          <a:xfrm>
            <a:off x="10885" y="0"/>
            <a:ext cx="12191999" cy="6858000"/>
          </a:xfrm>
          <a:prstGeom prst="rect">
            <a:avLst/>
          </a:prstGeom>
        </p:spPr>
      </p:pic>
      <p:pic>
        <p:nvPicPr>
          <p:cNvPr id="7" name="Picture 6"/>
          <p:cNvPicPr>
            <a:picLocks noChangeAspect="1"/>
          </p:cNvPicPr>
          <p:nvPr userDrawn="1"/>
        </p:nvPicPr>
        <p:blipFill>
          <a:blip r:embed="rId3"/>
          <a:stretch>
            <a:fillRect/>
          </a:stretch>
        </p:blipFill>
        <p:spPr>
          <a:xfrm>
            <a:off x="10605514" y="6410241"/>
            <a:ext cx="1403540" cy="309019"/>
          </a:xfrm>
          <a:prstGeom prst="rect">
            <a:avLst/>
          </a:prstGeom>
        </p:spPr>
      </p:pic>
    </p:spTree>
    <p:extLst>
      <p:ext uri="{BB962C8B-B14F-4D97-AF65-F5344CB8AC3E}">
        <p14:creationId xmlns:p14="http://schemas.microsoft.com/office/powerpoint/2010/main" val="3790598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0493" y="237938"/>
            <a:ext cx="11071907"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510493" y="1698438"/>
            <a:ext cx="11071907"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18622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34" r:id="rId13"/>
    <p:sldLayoutId id="2147483735" r:id="rId14"/>
  </p:sldLayoutIdLst>
  <p:hf hdr="0" ftr="0" dt="0"/>
  <p:txStyles>
    <p:titleStyle>
      <a:lvl1pPr algn="l" defTabSz="914400" rtl="0" eaLnBrk="1" latinLnBrk="0" hangingPunct="1">
        <a:lnSpc>
          <a:spcPct val="90000"/>
        </a:lnSpc>
        <a:spcBef>
          <a:spcPct val="0"/>
        </a:spcBef>
        <a:buNone/>
        <a:defRPr sz="4500" kern="1200" cap="all" spc="50" baseline="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a:solidFill>
            <a:srgbClr val="E7E7E8"/>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a:solidFill>
            <a:srgbClr val="E7E7E8"/>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a:solidFill>
            <a:srgbClr val="E7E7E8"/>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0493" y="237938"/>
            <a:ext cx="11071907"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510493" y="1698438"/>
            <a:ext cx="11071907"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216612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Lst>
  <p:hf hdr="0" ftr="0" dt="0"/>
  <p:txStyles>
    <p:titleStyle>
      <a:lvl1pPr algn="l" defTabSz="914400" rtl="0" eaLnBrk="1" latinLnBrk="0" hangingPunct="1">
        <a:lnSpc>
          <a:spcPct val="90000"/>
        </a:lnSpc>
        <a:spcBef>
          <a:spcPct val="0"/>
        </a:spcBef>
        <a:buNone/>
        <a:defRPr sz="4500" kern="1200" cap="all" spc="50" baseline="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a:solidFill>
            <a:srgbClr val="E7E7E8"/>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a:solidFill>
            <a:srgbClr val="E7E7E8"/>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a:solidFill>
            <a:srgbClr val="E7E7E8"/>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rgbClr val="E7E7E8"/>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605828" y="2769302"/>
            <a:ext cx="6120809" cy="1319395"/>
          </a:xfrm>
        </p:spPr>
        <p:txBody>
          <a:bodyPr/>
          <a:lstStyle/>
          <a:p>
            <a:r>
              <a:rPr lang="en-GB" sz="4000" i="1" dirty="0">
                <a:solidFill>
                  <a:srgbClr val="FFFFFF"/>
                </a:solidFill>
              </a:rPr>
              <a:t>Dimensionality </a:t>
            </a:r>
          </a:p>
          <a:p>
            <a:r>
              <a:rPr lang="en-GB" sz="4000" i="1" dirty="0">
                <a:solidFill>
                  <a:srgbClr val="FFFFFF"/>
                </a:solidFill>
              </a:rPr>
              <a:t>Reduction</a:t>
            </a:r>
          </a:p>
        </p:txBody>
      </p:sp>
      <p:pic>
        <p:nvPicPr>
          <p:cNvPr id="6" name="Picture 5" descr="A picture containing animal, green, dark, sitting&#10;&#10;Description automatically generated">
            <a:extLst>
              <a:ext uri="{FF2B5EF4-FFF2-40B4-BE49-F238E27FC236}">
                <a16:creationId xmlns:a16="http://schemas.microsoft.com/office/drawing/2014/main" id="{98544173-F600-044D-A53C-FBC5920C16B4}"/>
              </a:ext>
            </a:extLst>
          </p:cNvPr>
          <p:cNvPicPr>
            <a:picLocks noChangeAspect="1"/>
          </p:cNvPicPr>
          <p:nvPr/>
        </p:nvPicPr>
        <p:blipFill>
          <a:blip r:embed="rId2"/>
          <a:stretch>
            <a:fillRect/>
          </a:stretch>
        </p:blipFill>
        <p:spPr>
          <a:xfrm>
            <a:off x="5334000" y="0"/>
            <a:ext cx="6858000" cy="6858000"/>
          </a:xfrm>
          <a:prstGeom prst="rect">
            <a:avLst/>
          </a:prstGeom>
        </p:spPr>
      </p:pic>
      <p:sp>
        <p:nvSpPr>
          <p:cNvPr id="4" name="Subtitle 4">
            <a:extLst>
              <a:ext uri="{FF2B5EF4-FFF2-40B4-BE49-F238E27FC236}">
                <a16:creationId xmlns:a16="http://schemas.microsoft.com/office/drawing/2014/main" id="{52A09DCE-327C-8C40-8AA3-325ECE8C15BB}"/>
              </a:ext>
            </a:extLst>
          </p:cNvPr>
          <p:cNvSpPr txBox="1">
            <a:spLocks/>
          </p:cNvSpPr>
          <p:nvPr/>
        </p:nvSpPr>
        <p:spPr bwMode="gray">
          <a:xfrm>
            <a:off x="605828" y="5339081"/>
            <a:ext cx="7629027" cy="1319395"/>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1000"/>
              </a:spcBef>
              <a:spcAft>
                <a:spcPts val="0"/>
              </a:spcAft>
              <a:buClr>
                <a:schemeClr val="accent5"/>
              </a:buClr>
              <a:buSzPct val="75000"/>
              <a:buFont typeface="Arial" panose="020B0604020202020204" pitchFamily="34" charset="0"/>
              <a:buNone/>
              <a:defRPr sz="1800" b="1" kern="1200">
                <a:solidFill>
                  <a:schemeClr val="bg1"/>
                </a:solidFill>
                <a:latin typeface="+mn-lt"/>
                <a:ea typeface="+mn-ea"/>
                <a:cs typeface="+mn-cs"/>
              </a:defRPr>
            </a:lvl1pPr>
            <a:lvl2pPr marL="0" indent="0" algn="l" defTabSz="914400" rtl="0" eaLnBrk="1" latinLnBrk="0" hangingPunct="1">
              <a:lnSpc>
                <a:spcPct val="100000"/>
              </a:lnSpc>
              <a:spcBef>
                <a:spcPts val="500"/>
              </a:spcBef>
              <a:buClr>
                <a:schemeClr val="accent5"/>
              </a:buClr>
              <a:buSzPct val="75000"/>
              <a:buFont typeface="Arial" panose="020B0604020202020204" pitchFamily="34" charset="0"/>
              <a:buNone/>
              <a:defRPr sz="1600" b="0" kern="1200">
                <a:solidFill>
                  <a:schemeClr val="bg1"/>
                </a:solidFill>
                <a:latin typeface="+mn-lt"/>
                <a:ea typeface="+mn-ea"/>
                <a:cs typeface="+mn-cs"/>
              </a:defRPr>
            </a:lvl2pPr>
            <a:lvl3pPr marL="1219170" indent="0" algn="ctr" defTabSz="914400" rtl="0" eaLnBrk="1" latinLnBrk="0" hangingPunct="1">
              <a:lnSpc>
                <a:spcPct val="100000"/>
              </a:lnSpc>
              <a:spcBef>
                <a:spcPts val="500"/>
              </a:spcBef>
              <a:buClr>
                <a:schemeClr val="accent5"/>
              </a:buClr>
              <a:buSzPct val="75000"/>
              <a:buFont typeface="Arial" panose="020B0604020202020204" pitchFamily="34" charset="0"/>
              <a:buNone/>
              <a:defRPr sz="2400" kern="1200">
                <a:solidFill>
                  <a:srgbClr val="E7E7E8"/>
                </a:solidFill>
                <a:latin typeface="+mn-lt"/>
                <a:ea typeface="+mn-ea"/>
                <a:cs typeface="+mn-cs"/>
              </a:defRPr>
            </a:lvl3pPr>
            <a:lvl4pPr marL="1828754" indent="0" algn="ctr" defTabSz="914400" rtl="0" eaLnBrk="1" latinLnBrk="0" hangingPunct="1">
              <a:lnSpc>
                <a:spcPct val="100000"/>
              </a:lnSpc>
              <a:spcBef>
                <a:spcPts val="500"/>
              </a:spcBef>
              <a:buClr>
                <a:schemeClr val="accent5"/>
              </a:buClr>
              <a:buSzPct val="75000"/>
              <a:buFont typeface="Arial" panose="020B0604020202020204" pitchFamily="34" charset="0"/>
              <a:buNone/>
              <a:defRPr sz="2133" kern="1200">
                <a:solidFill>
                  <a:srgbClr val="E7E7E8"/>
                </a:solidFill>
                <a:latin typeface="+mn-lt"/>
                <a:ea typeface="+mn-ea"/>
                <a:cs typeface="+mn-cs"/>
              </a:defRPr>
            </a:lvl4pPr>
            <a:lvl5pPr marL="2438339" indent="0" algn="ctr" defTabSz="914400" rtl="0" eaLnBrk="1" latinLnBrk="0" hangingPunct="1">
              <a:lnSpc>
                <a:spcPct val="100000"/>
              </a:lnSpc>
              <a:spcBef>
                <a:spcPts val="500"/>
              </a:spcBef>
              <a:buClr>
                <a:schemeClr val="accent5"/>
              </a:buClr>
              <a:buSzPct val="75000"/>
              <a:buFont typeface="Arial" panose="020B0604020202020204" pitchFamily="34" charset="0"/>
              <a:buNone/>
              <a:defRPr sz="2133" kern="1200">
                <a:solidFill>
                  <a:srgbClr val="E7E7E8"/>
                </a:solidFill>
                <a:latin typeface="+mn-lt"/>
                <a:ea typeface="+mn-ea"/>
                <a:cs typeface="+mn-cs"/>
              </a:defRPr>
            </a:lvl5pPr>
            <a:lvl6pPr marL="3047924" indent="0" algn="ctr" defTabSz="914400" rtl="0" eaLnBrk="1" latinLnBrk="0" hangingPunct="1">
              <a:lnSpc>
                <a:spcPct val="90000"/>
              </a:lnSpc>
              <a:spcBef>
                <a:spcPts val="500"/>
              </a:spcBef>
              <a:buFont typeface="Arial" panose="020B0604020202020204" pitchFamily="34" charset="0"/>
              <a:buNone/>
              <a:defRPr sz="2133" kern="1200">
                <a:solidFill>
                  <a:schemeClr val="tx1"/>
                </a:solidFill>
                <a:latin typeface="+mn-lt"/>
                <a:ea typeface="+mn-ea"/>
                <a:cs typeface="+mn-cs"/>
              </a:defRPr>
            </a:lvl6pPr>
            <a:lvl7pPr marL="3657509" indent="0" algn="ctr" defTabSz="914400" rtl="0" eaLnBrk="1" latinLnBrk="0" hangingPunct="1">
              <a:lnSpc>
                <a:spcPct val="90000"/>
              </a:lnSpc>
              <a:spcBef>
                <a:spcPts val="500"/>
              </a:spcBef>
              <a:buFont typeface="Arial" panose="020B0604020202020204" pitchFamily="34" charset="0"/>
              <a:buNone/>
              <a:defRPr sz="2133" kern="1200">
                <a:solidFill>
                  <a:schemeClr val="tx1"/>
                </a:solidFill>
                <a:latin typeface="+mn-lt"/>
                <a:ea typeface="+mn-ea"/>
                <a:cs typeface="+mn-cs"/>
              </a:defRPr>
            </a:lvl7pPr>
            <a:lvl8pPr marL="4267093" indent="0" algn="ctr" defTabSz="914400" rtl="0" eaLnBrk="1" latinLnBrk="0" hangingPunct="1">
              <a:lnSpc>
                <a:spcPct val="90000"/>
              </a:lnSpc>
              <a:spcBef>
                <a:spcPts val="500"/>
              </a:spcBef>
              <a:buFont typeface="Arial" panose="020B0604020202020204" pitchFamily="34" charset="0"/>
              <a:buNone/>
              <a:defRPr sz="2133" kern="1200">
                <a:solidFill>
                  <a:schemeClr val="tx1"/>
                </a:solidFill>
                <a:latin typeface="+mn-lt"/>
                <a:ea typeface="+mn-ea"/>
                <a:cs typeface="+mn-cs"/>
              </a:defRPr>
            </a:lvl8pPr>
            <a:lvl9pPr marL="4876678" indent="0" algn="ctr" defTabSz="914400" rtl="0" eaLnBrk="1" latinLnBrk="0" hangingPunct="1">
              <a:lnSpc>
                <a:spcPct val="90000"/>
              </a:lnSpc>
              <a:spcBef>
                <a:spcPts val="500"/>
              </a:spcBef>
              <a:buFont typeface="Arial" panose="020B0604020202020204" pitchFamily="34" charset="0"/>
              <a:buNone/>
              <a:defRPr sz="2133" kern="1200">
                <a:solidFill>
                  <a:schemeClr val="tx1"/>
                </a:solidFill>
                <a:latin typeface="+mn-lt"/>
                <a:ea typeface="+mn-ea"/>
                <a:cs typeface="+mn-cs"/>
              </a:defRPr>
            </a:lvl9pPr>
          </a:lstStyle>
          <a:p>
            <a:r>
              <a:rPr lang="en-GB" sz="2000" b="0" dirty="0">
                <a:solidFill>
                  <a:srgbClr val="FFFFFF"/>
                </a:solidFill>
              </a:rPr>
              <a:t>Gert De </a:t>
            </a:r>
            <a:r>
              <a:rPr lang="en-GB" sz="2000" b="0" dirty="0" err="1">
                <a:solidFill>
                  <a:srgbClr val="FFFFFF"/>
                </a:solidFill>
              </a:rPr>
              <a:t>Geyter</a:t>
            </a:r>
            <a:r>
              <a:rPr lang="en-GB" sz="2000" b="0" dirty="0">
                <a:solidFill>
                  <a:srgbClr val="FFFFFF"/>
                </a:solidFill>
              </a:rPr>
              <a:t> – Machine learning guild bootcamp - March 2020</a:t>
            </a:r>
          </a:p>
        </p:txBody>
      </p:sp>
    </p:spTree>
    <p:extLst>
      <p:ext uri="{BB962C8B-B14F-4D97-AF65-F5344CB8AC3E}">
        <p14:creationId xmlns:p14="http://schemas.microsoft.com/office/powerpoint/2010/main" val="12831789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8">
            <a:extLst>
              <a:ext uri="{FF2B5EF4-FFF2-40B4-BE49-F238E27FC236}">
                <a16:creationId xmlns:a16="http://schemas.microsoft.com/office/drawing/2014/main" id="{E2A114CD-7BD6-224F-B4FC-03D55250B19D}"/>
              </a:ext>
            </a:extLst>
          </p:cNvPr>
          <p:cNvSpPr txBox="1">
            <a:spLocks/>
          </p:cNvSpPr>
          <p:nvPr/>
        </p:nvSpPr>
        <p:spPr>
          <a:xfrm>
            <a:off x="407368" y="404664"/>
            <a:ext cx="10972800" cy="431529"/>
          </a:xfrm>
          <a:prstGeom prst="rect">
            <a:avLst/>
          </a:prstGeom>
        </p:spPr>
        <p:txBody>
          <a:bodyPr/>
          <a:lstStyle>
            <a:lvl1pPr algn="l" defTabSz="1219170" rtl="0" eaLnBrk="1" latinLnBrk="0" hangingPunct="1">
              <a:spcBef>
                <a:spcPct val="0"/>
              </a:spcBef>
              <a:buNone/>
              <a:defRPr sz="2000" kern="1200">
                <a:solidFill>
                  <a:schemeClr val="bg1"/>
                </a:solidFill>
                <a:latin typeface="+mj-lt"/>
                <a:ea typeface="+mj-ea"/>
                <a:cs typeface="+mj-cs"/>
              </a:defRPr>
            </a:lvl1pPr>
          </a:lstStyle>
          <a:p>
            <a:pPr lvl="0">
              <a:defRPr/>
            </a:pPr>
            <a:r>
              <a:rPr lang="en-US" b="1" dirty="0">
                <a:latin typeface="Verdana" panose="020B0604030504040204" pitchFamily="34" charset="0"/>
                <a:ea typeface="Verdana" panose="020B0604030504040204" pitchFamily="34" charset="0"/>
                <a:cs typeface="Verdana" panose="020B0604030504040204" pitchFamily="34" charset="0"/>
              </a:rPr>
              <a:t>Dimensionality reduction</a:t>
            </a:r>
          </a:p>
          <a:p>
            <a:pPr lvl="0">
              <a:defRPr/>
            </a:pPr>
            <a:endParaRPr lang="en-US" b="1" dirty="0">
              <a:latin typeface="Verdana" panose="020B0604030504040204" pitchFamily="34" charset="0"/>
              <a:ea typeface="Verdana" panose="020B0604030504040204" pitchFamily="34" charset="0"/>
              <a:cs typeface="Verdana" panose="020B0604030504040204" pitchFamily="34" charset="0"/>
            </a:endParaRPr>
          </a:p>
        </p:txBody>
      </p:sp>
      <p:cxnSp>
        <p:nvCxnSpPr>
          <p:cNvPr id="14" name="Straight Arrow Connector 13">
            <a:extLst>
              <a:ext uri="{FF2B5EF4-FFF2-40B4-BE49-F238E27FC236}">
                <a16:creationId xmlns:a16="http://schemas.microsoft.com/office/drawing/2014/main" id="{476B7510-8EAB-264A-9C09-B3E64D7621D4}"/>
              </a:ext>
            </a:extLst>
          </p:cNvPr>
          <p:cNvCxnSpPr>
            <a:cxnSpLocks/>
          </p:cNvCxnSpPr>
          <p:nvPr/>
        </p:nvCxnSpPr>
        <p:spPr>
          <a:xfrm flipV="1">
            <a:off x="8040233" y="524588"/>
            <a:ext cx="0" cy="28025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B4140EA-BC0D-3A4B-A11D-80BA7D488E02}"/>
              </a:ext>
            </a:extLst>
          </p:cNvPr>
          <p:cNvCxnSpPr>
            <a:cxnSpLocks/>
          </p:cNvCxnSpPr>
          <p:nvPr/>
        </p:nvCxnSpPr>
        <p:spPr>
          <a:xfrm>
            <a:off x="8040233" y="3327176"/>
            <a:ext cx="3265996" cy="3024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2F2DB3-7F7D-8B47-9DA5-9C90F1A808CF}"/>
              </a:ext>
            </a:extLst>
          </p:cNvPr>
          <p:cNvGrpSpPr/>
          <p:nvPr/>
        </p:nvGrpSpPr>
        <p:grpSpPr>
          <a:xfrm>
            <a:off x="8335052" y="866934"/>
            <a:ext cx="2646501" cy="2153203"/>
            <a:chOff x="7746653" y="2171748"/>
            <a:chExt cx="2646501" cy="2153203"/>
          </a:xfrm>
        </p:grpSpPr>
        <p:sp>
          <p:nvSpPr>
            <p:cNvPr id="30" name="Oval 29">
              <a:extLst>
                <a:ext uri="{FF2B5EF4-FFF2-40B4-BE49-F238E27FC236}">
                  <a16:creationId xmlns:a16="http://schemas.microsoft.com/office/drawing/2014/main" id="{4BD9341D-11C5-4A45-B726-72B8C95FC65A}"/>
                </a:ext>
              </a:extLst>
            </p:cNvPr>
            <p:cNvSpPr/>
            <p:nvPr/>
          </p:nvSpPr>
          <p:spPr>
            <a:xfrm>
              <a:off x="8460828" y="352963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9A91BF4-F694-EA44-B819-297608644B50}"/>
                </a:ext>
              </a:extLst>
            </p:cNvPr>
            <p:cNvSpPr/>
            <p:nvPr/>
          </p:nvSpPr>
          <p:spPr>
            <a:xfrm>
              <a:off x="8755907" y="3264926"/>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DE30F40-11B5-F345-A30E-C21D66FD586C}"/>
                </a:ext>
              </a:extLst>
            </p:cNvPr>
            <p:cNvSpPr/>
            <p:nvPr/>
          </p:nvSpPr>
          <p:spPr>
            <a:xfrm>
              <a:off x="8491964" y="3727441"/>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0E26227-839A-0943-BE98-20D0FF910A34}"/>
                </a:ext>
              </a:extLst>
            </p:cNvPr>
            <p:cNvSpPr/>
            <p:nvPr/>
          </p:nvSpPr>
          <p:spPr>
            <a:xfrm>
              <a:off x="9574134" y="2841945"/>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8844856-D642-4444-A8C9-2BDFA6857B5F}"/>
                </a:ext>
              </a:extLst>
            </p:cNvPr>
            <p:cNvSpPr/>
            <p:nvPr/>
          </p:nvSpPr>
          <p:spPr>
            <a:xfrm>
              <a:off x="9181576" y="3034863"/>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9C9CC1A-9421-F94F-A8E1-CA9832799CD4}"/>
                </a:ext>
              </a:extLst>
            </p:cNvPr>
            <p:cNvSpPr/>
            <p:nvPr/>
          </p:nvSpPr>
          <p:spPr>
            <a:xfrm>
              <a:off x="8885447" y="346526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6A63401-9E6D-9B47-B9C0-BBF62A4CA98D}"/>
                </a:ext>
              </a:extLst>
            </p:cNvPr>
            <p:cNvSpPr/>
            <p:nvPr/>
          </p:nvSpPr>
          <p:spPr>
            <a:xfrm>
              <a:off x="9343697" y="3118997"/>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9643408-80F4-B944-9D03-E0362D5ED8CA}"/>
                </a:ext>
              </a:extLst>
            </p:cNvPr>
            <p:cNvSpPr/>
            <p:nvPr/>
          </p:nvSpPr>
          <p:spPr>
            <a:xfrm>
              <a:off x="9974319" y="253527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C15710A-FCBF-F142-AB4A-45E2FCE9B804}"/>
                </a:ext>
              </a:extLst>
            </p:cNvPr>
            <p:cNvSpPr/>
            <p:nvPr/>
          </p:nvSpPr>
          <p:spPr>
            <a:xfrm>
              <a:off x="8383578" y="393454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FB333F2-ED49-2F4B-8F2D-988AA960FAE8}"/>
                </a:ext>
              </a:extLst>
            </p:cNvPr>
            <p:cNvSpPr/>
            <p:nvPr/>
          </p:nvSpPr>
          <p:spPr>
            <a:xfrm>
              <a:off x="7837041" y="4111972"/>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A3706F6-C245-A24D-BFEB-7D98333B6F18}"/>
                </a:ext>
              </a:extLst>
            </p:cNvPr>
            <p:cNvSpPr/>
            <p:nvPr/>
          </p:nvSpPr>
          <p:spPr>
            <a:xfrm>
              <a:off x="7937150" y="3951892"/>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21C8D13-019A-3544-9CC4-5842CFD081CE}"/>
                </a:ext>
              </a:extLst>
            </p:cNvPr>
            <p:cNvSpPr/>
            <p:nvPr/>
          </p:nvSpPr>
          <p:spPr>
            <a:xfrm>
              <a:off x="8727792" y="355933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8BE1CF6-2ABE-AC43-AE2A-6BF85375630D}"/>
                </a:ext>
              </a:extLst>
            </p:cNvPr>
            <p:cNvSpPr/>
            <p:nvPr/>
          </p:nvSpPr>
          <p:spPr>
            <a:xfrm>
              <a:off x="9764110" y="2524682"/>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81E086B-9B5A-3249-99C1-A1F50EB7F498}"/>
                </a:ext>
              </a:extLst>
            </p:cNvPr>
            <p:cNvSpPr/>
            <p:nvPr/>
          </p:nvSpPr>
          <p:spPr>
            <a:xfrm>
              <a:off x="10032125" y="2675243"/>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55D93A5-AF66-CC4E-8263-426F7276F7AD}"/>
                </a:ext>
              </a:extLst>
            </p:cNvPr>
            <p:cNvSpPr/>
            <p:nvPr/>
          </p:nvSpPr>
          <p:spPr>
            <a:xfrm>
              <a:off x="9125347" y="3227885"/>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0696793-E84A-1546-B069-14E246AD7861}"/>
                </a:ext>
              </a:extLst>
            </p:cNvPr>
            <p:cNvSpPr/>
            <p:nvPr/>
          </p:nvSpPr>
          <p:spPr>
            <a:xfrm>
              <a:off x="10062078" y="240208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7321EA4-FF8A-5C45-9C12-BA5006789773}"/>
                </a:ext>
              </a:extLst>
            </p:cNvPr>
            <p:cNvSpPr/>
            <p:nvPr/>
          </p:nvSpPr>
          <p:spPr>
            <a:xfrm>
              <a:off x="7746653" y="4279232"/>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BCB4197-9EA6-1F41-9CCD-3478FD6A4C50}"/>
                </a:ext>
              </a:extLst>
            </p:cNvPr>
            <p:cNvSpPr/>
            <p:nvPr/>
          </p:nvSpPr>
          <p:spPr>
            <a:xfrm>
              <a:off x="8199647" y="389908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799C8E3-6802-774D-8FCB-757A35CF4180}"/>
                </a:ext>
              </a:extLst>
            </p:cNvPr>
            <p:cNvSpPr/>
            <p:nvPr/>
          </p:nvSpPr>
          <p:spPr>
            <a:xfrm>
              <a:off x="9786969" y="273231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08E8579-A098-CC4F-99E4-B309FFDDF44E}"/>
                </a:ext>
              </a:extLst>
            </p:cNvPr>
            <p:cNvSpPr/>
            <p:nvPr/>
          </p:nvSpPr>
          <p:spPr>
            <a:xfrm>
              <a:off x="8886497" y="312682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706ECE9B-6DF9-BC42-AC29-573047CCF24B}"/>
                </a:ext>
              </a:extLst>
            </p:cNvPr>
            <p:cNvSpPr/>
            <p:nvPr/>
          </p:nvSpPr>
          <p:spPr>
            <a:xfrm>
              <a:off x="9038897" y="327922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F5FC37E-9D65-BB4E-B488-B585D4D90CA7}"/>
                </a:ext>
              </a:extLst>
            </p:cNvPr>
            <p:cNvSpPr/>
            <p:nvPr/>
          </p:nvSpPr>
          <p:spPr>
            <a:xfrm>
              <a:off x="10347435" y="217174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4" name="Straight Arrow Connector 53">
            <a:extLst>
              <a:ext uri="{FF2B5EF4-FFF2-40B4-BE49-F238E27FC236}">
                <a16:creationId xmlns:a16="http://schemas.microsoft.com/office/drawing/2014/main" id="{290048BC-8AB4-C443-A3A9-34F7BF716896}"/>
              </a:ext>
            </a:extLst>
          </p:cNvPr>
          <p:cNvCxnSpPr>
            <a:cxnSpLocks/>
          </p:cNvCxnSpPr>
          <p:nvPr/>
        </p:nvCxnSpPr>
        <p:spPr>
          <a:xfrm flipV="1">
            <a:off x="8184750" y="836193"/>
            <a:ext cx="2945524" cy="2183945"/>
          </a:xfrm>
          <a:prstGeom prst="straightConnector1">
            <a:avLst/>
          </a:prstGeom>
          <a:ln>
            <a:solidFill>
              <a:srgbClr val="8FCDFF"/>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D1AC309-CCC5-F24A-A5F0-2EC33CF836EF}"/>
              </a:ext>
            </a:extLst>
          </p:cNvPr>
          <p:cNvSpPr txBox="1"/>
          <p:nvPr/>
        </p:nvSpPr>
        <p:spPr>
          <a:xfrm>
            <a:off x="885771" y="1611304"/>
            <a:ext cx="4955620" cy="2893100"/>
          </a:xfrm>
          <a:prstGeom prst="rect">
            <a:avLst/>
          </a:prstGeom>
          <a:noFill/>
        </p:spPr>
        <p:txBody>
          <a:bodyPr wrap="square" rtlCol="0">
            <a:spAutoFit/>
          </a:bodyPr>
          <a:lstStyle/>
          <a:p>
            <a:r>
              <a:rPr lang="en-US" sz="2000" b="1" dirty="0">
                <a:solidFill>
                  <a:srgbClr val="98BC3A"/>
                </a:solidFill>
              </a:rPr>
              <a:t>Feature selection</a:t>
            </a:r>
            <a:br>
              <a:rPr lang="en-US" dirty="0">
                <a:solidFill>
                  <a:srgbClr val="98BC3A"/>
                </a:solidFill>
              </a:rPr>
            </a:br>
            <a:r>
              <a:rPr lang="en-US" dirty="0">
                <a:solidFill>
                  <a:schemeClr val="bg1"/>
                </a:solidFill>
              </a:rPr>
              <a:t>Finding the optimal subset of relevant features to solve your problem</a:t>
            </a:r>
          </a:p>
          <a:p>
            <a:endParaRPr lang="en-US" dirty="0">
              <a:solidFill>
                <a:schemeClr val="bg1"/>
              </a:solidFill>
            </a:endParaRPr>
          </a:p>
          <a:p>
            <a:r>
              <a:rPr lang="en-US" b="1" dirty="0">
                <a:solidFill>
                  <a:srgbClr val="98BC3A"/>
                </a:solidFill>
              </a:rPr>
              <a:t>Feature Projection or Dimensionality Reduction</a:t>
            </a:r>
          </a:p>
          <a:p>
            <a:r>
              <a:rPr lang="en-US" dirty="0">
                <a:solidFill>
                  <a:schemeClr val="bg1"/>
                </a:solidFill>
              </a:rPr>
              <a:t>Finding the optimal representation of your features by reducing the number of dimensions</a:t>
            </a:r>
          </a:p>
          <a:p>
            <a:endParaRPr lang="en-US" dirty="0">
              <a:solidFill>
                <a:schemeClr val="bg1"/>
              </a:solidFill>
            </a:endParaRPr>
          </a:p>
          <a:p>
            <a:endParaRPr lang="en-US" dirty="0">
              <a:solidFill>
                <a:schemeClr val="bg1"/>
              </a:solidFill>
            </a:endParaRPr>
          </a:p>
          <a:p>
            <a:endParaRPr lang="en-US" dirty="0"/>
          </a:p>
        </p:txBody>
      </p:sp>
      <p:sp>
        <p:nvSpPr>
          <p:cNvPr id="60" name="TextBox 59">
            <a:extLst>
              <a:ext uri="{FF2B5EF4-FFF2-40B4-BE49-F238E27FC236}">
                <a16:creationId xmlns:a16="http://schemas.microsoft.com/office/drawing/2014/main" id="{23A6A9CD-E903-3A4E-AE39-7748B1B62182}"/>
              </a:ext>
            </a:extLst>
          </p:cNvPr>
          <p:cNvSpPr txBox="1"/>
          <p:nvPr/>
        </p:nvSpPr>
        <p:spPr>
          <a:xfrm>
            <a:off x="885771" y="4327559"/>
            <a:ext cx="5767143" cy="1477328"/>
          </a:xfrm>
          <a:prstGeom prst="rect">
            <a:avLst/>
          </a:prstGeom>
          <a:noFill/>
        </p:spPr>
        <p:txBody>
          <a:bodyPr wrap="square" rtlCol="0">
            <a:spAutoFit/>
          </a:bodyPr>
          <a:lstStyle/>
          <a:p>
            <a:r>
              <a:rPr lang="en-US" dirty="0">
                <a:solidFill>
                  <a:schemeClr val="bg1"/>
                </a:solidFill>
              </a:rPr>
              <a:t>It’s a necessary step as this allows you to create potential more relevant features as well as reducing the data in general. This again leads to better performance of model and runtime. It is also often used as a step to help visualize the data.</a:t>
            </a:r>
          </a:p>
        </p:txBody>
      </p:sp>
      <p:grpSp>
        <p:nvGrpSpPr>
          <p:cNvPr id="11" name="Group 10">
            <a:extLst>
              <a:ext uri="{FF2B5EF4-FFF2-40B4-BE49-F238E27FC236}">
                <a16:creationId xmlns:a16="http://schemas.microsoft.com/office/drawing/2014/main" id="{D7388F9F-AF8C-6145-97F8-B474F0B9CA17}"/>
              </a:ext>
            </a:extLst>
          </p:cNvPr>
          <p:cNvGrpSpPr/>
          <p:nvPr/>
        </p:nvGrpSpPr>
        <p:grpSpPr>
          <a:xfrm>
            <a:off x="7923791" y="3456834"/>
            <a:ext cx="3387868" cy="3131065"/>
            <a:chOff x="7923791" y="3456834"/>
            <a:chExt cx="3387868" cy="3131065"/>
          </a:xfrm>
        </p:grpSpPr>
        <p:cxnSp>
          <p:nvCxnSpPr>
            <p:cNvPr id="53" name="Straight Arrow Connector 52">
              <a:extLst>
                <a:ext uri="{FF2B5EF4-FFF2-40B4-BE49-F238E27FC236}">
                  <a16:creationId xmlns:a16="http://schemas.microsoft.com/office/drawing/2014/main" id="{C8F3DA87-2A01-124E-A199-3F178958571D}"/>
                </a:ext>
              </a:extLst>
            </p:cNvPr>
            <p:cNvCxnSpPr>
              <a:cxnSpLocks/>
            </p:cNvCxnSpPr>
            <p:nvPr/>
          </p:nvCxnSpPr>
          <p:spPr>
            <a:xfrm flipV="1">
              <a:off x="8971320" y="3456834"/>
              <a:ext cx="0" cy="206967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738FF69-67F7-FF47-8558-1AC78DCAA670}"/>
                </a:ext>
              </a:extLst>
            </p:cNvPr>
            <p:cNvCxnSpPr>
              <a:cxnSpLocks/>
            </p:cNvCxnSpPr>
            <p:nvPr/>
          </p:nvCxnSpPr>
          <p:spPr>
            <a:xfrm>
              <a:off x="8960630" y="5513207"/>
              <a:ext cx="23510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DABB638-7020-CD41-AF78-D5DC48C69DB7}"/>
                </a:ext>
              </a:extLst>
            </p:cNvPr>
            <p:cNvCxnSpPr>
              <a:cxnSpLocks/>
            </p:cNvCxnSpPr>
            <p:nvPr/>
          </p:nvCxnSpPr>
          <p:spPr>
            <a:xfrm flipH="1">
              <a:off x="7923791" y="5511120"/>
              <a:ext cx="1049016" cy="107677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4960DDA-949B-5749-95A2-730CFDEF6024}"/>
              </a:ext>
            </a:extLst>
          </p:cNvPr>
          <p:cNvGrpSpPr/>
          <p:nvPr/>
        </p:nvGrpSpPr>
        <p:grpSpPr>
          <a:xfrm>
            <a:off x="8695600" y="5141008"/>
            <a:ext cx="1844808" cy="1220771"/>
            <a:chOff x="8851672" y="4851597"/>
            <a:chExt cx="1844808" cy="1220771"/>
          </a:xfrm>
        </p:grpSpPr>
        <p:sp>
          <p:nvSpPr>
            <p:cNvPr id="85" name="Oval 84">
              <a:extLst>
                <a:ext uri="{FF2B5EF4-FFF2-40B4-BE49-F238E27FC236}">
                  <a16:creationId xmlns:a16="http://schemas.microsoft.com/office/drawing/2014/main" id="{0A26DC28-C609-B84B-A6F9-C95B36073DF6}"/>
                </a:ext>
              </a:extLst>
            </p:cNvPr>
            <p:cNvSpPr/>
            <p:nvPr/>
          </p:nvSpPr>
          <p:spPr>
            <a:xfrm rot="1068229">
              <a:off x="9929971" y="5132050"/>
              <a:ext cx="39971"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F54F192-A8A2-6D43-9C4D-69F862E74E9D}"/>
                </a:ext>
              </a:extLst>
            </p:cNvPr>
            <p:cNvSpPr/>
            <p:nvPr/>
          </p:nvSpPr>
          <p:spPr>
            <a:xfrm rot="1068229">
              <a:off x="9568847" y="5501859"/>
              <a:ext cx="39971"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B52A46F-6A5F-C84F-9447-2E2CDED40035}"/>
                </a:ext>
              </a:extLst>
            </p:cNvPr>
            <p:cNvSpPr/>
            <p:nvPr/>
          </p:nvSpPr>
          <p:spPr>
            <a:xfrm rot="1068229">
              <a:off x="9044028" y="5754152"/>
              <a:ext cx="39971"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69972973-DEF1-B241-9B1E-46037BAF6D00}"/>
                </a:ext>
              </a:extLst>
            </p:cNvPr>
            <p:cNvSpPr/>
            <p:nvPr/>
          </p:nvSpPr>
          <p:spPr>
            <a:xfrm rot="1068229">
              <a:off x="9180998" y="5412102"/>
              <a:ext cx="39971"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96DE556-E178-DA47-B10A-C4E50025D370}"/>
                </a:ext>
              </a:extLst>
            </p:cNvPr>
            <p:cNvSpPr/>
            <p:nvPr/>
          </p:nvSpPr>
          <p:spPr>
            <a:xfrm rot="1068229">
              <a:off x="10656509" y="4851597"/>
              <a:ext cx="39971"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43D0E07F-04DD-4241-ACA5-BD31DD86FEF0}"/>
                </a:ext>
              </a:extLst>
            </p:cNvPr>
            <p:cNvSpPr/>
            <p:nvPr/>
          </p:nvSpPr>
          <p:spPr>
            <a:xfrm rot="1068229">
              <a:off x="10113958" y="5763938"/>
              <a:ext cx="39971"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7979C47B-294C-0343-B35B-7AC01ED5F97A}"/>
                </a:ext>
              </a:extLst>
            </p:cNvPr>
            <p:cNvSpPr/>
            <p:nvPr/>
          </p:nvSpPr>
          <p:spPr>
            <a:xfrm rot="1068229">
              <a:off x="8851672" y="5662565"/>
              <a:ext cx="39971"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DA82A788-BD74-BB42-BC91-41D115DF08EE}"/>
                </a:ext>
              </a:extLst>
            </p:cNvPr>
            <p:cNvSpPr/>
            <p:nvPr/>
          </p:nvSpPr>
          <p:spPr>
            <a:xfrm rot="1068229">
              <a:off x="9637525" y="5634689"/>
              <a:ext cx="39971"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CF91DAA-246A-F741-8983-AA4D4F19DFFA}"/>
                </a:ext>
              </a:extLst>
            </p:cNvPr>
            <p:cNvSpPr/>
            <p:nvPr/>
          </p:nvSpPr>
          <p:spPr>
            <a:xfrm rot="1068229">
              <a:off x="9611509" y="6026649"/>
              <a:ext cx="39971"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Parallelogram 9">
            <a:extLst>
              <a:ext uri="{FF2B5EF4-FFF2-40B4-BE49-F238E27FC236}">
                <a16:creationId xmlns:a16="http://schemas.microsoft.com/office/drawing/2014/main" id="{4889B89F-6008-C449-ABFB-E2319B028109}"/>
              </a:ext>
            </a:extLst>
          </p:cNvPr>
          <p:cNvSpPr/>
          <p:nvPr/>
        </p:nvSpPr>
        <p:spPr>
          <a:xfrm rot="19459271" flipV="1">
            <a:off x="8793785" y="5046015"/>
            <a:ext cx="2217780" cy="941325"/>
          </a:xfrm>
          <a:custGeom>
            <a:avLst/>
            <a:gdLst>
              <a:gd name="connsiteX0" fmla="*/ 0 w 2468439"/>
              <a:gd name="connsiteY0" fmla="*/ 977752 h 977752"/>
              <a:gd name="connsiteX1" fmla="*/ 244438 w 2468439"/>
              <a:gd name="connsiteY1" fmla="*/ 0 h 977752"/>
              <a:gd name="connsiteX2" fmla="*/ 2468439 w 2468439"/>
              <a:gd name="connsiteY2" fmla="*/ 0 h 977752"/>
              <a:gd name="connsiteX3" fmla="*/ 2224001 w 2468439"/>
              <a:gd name="connsiteY3" fmla="*/ 977752 h 977752"/>
              <a:gd name="connsiteX4" fmla="*/ 0 w 2468439"/>
              <a:gd name="connsiteY4" fmla="*/ 977752 h 977752"/>
              <a:gd name="connsiteX0" fmla="*/ 0 w 2734020"/>
              <a:gd name="connsiteY0" fmla="*/ 1043366 h 1043366"/>
              <a:gd name="connsiteX1" fmla="*/ 244438 w 2734020"/>
              <a:gd name="connsiteY1" fmla="*/ 65614 h 1043366"/>
              <a:gd name="connsiteX2" fmla="*/ 2734020 w 2734020"/>
              <a:gd name="connsiteY2" fmla="*/ 0 h 1043366"/>
              <a:gd name="connsiteX3" fmla="*/ 2224001 w 2734020"/>
              <a:gd name="connsiteY3" fmla="*/ 1043366 h 1043366"/>
              <a:gd name="connsiteX4" fmla="*/ 0 w 2734020"/>
              <a:gd name="connsiteY4" fmla="*/ 1043366 h 1043366"/>
              <a:gd name="connsiteX0" fmla="*/ 0 w 2546470"/>
              <a:gd name="connsiteY0" fmla="*/ 1065049 h 1065049"/>
              <a:gd name="connsiteX1" fmla="*/ 56888 w 2546470"/>
              <a:gd name="connsiteY1" fmla="*/ 65614 h 1065049"/>
              <a:gd name="connsiteX2" fmla="*/ 2546470 w 2546470"/>
              <a:gd name="connsiteY2" fmla="*/ 0 h 1065049"/>
              <a:gd name="connsiteX3" fmla="*/ 2036451 w 2546470"/>
              <a:gd name="connsiteY3" fmla="*/ 1043366 h 1065049"/>
              <a:gd name="connsiteX4" fmla="*/ 0 w 2546470"/>
              <a:gd name="connsiteY4" fmla="*/ 1065049 h 1065049"/>
              <a:gd name="connsiteX0" fmla="*/ 0 w 2546470"/>
              <a:gd name="connsiteY0" fmla="*/ 1065049 h 1065049"/>
              <a:gd name="connsiteX1" fmla="*/ 56888 w 2546470"/>
              <a:gd name="connsiteY1" fmla="*/ 65614 h 1065049"/>
              <a:gd name="connsiteX2" fmla="*/ 2546470 w 2546470"/>
              <a:gd name="connsiteY2" fmla="*/ 0 h 1065049"/>
              <a:gd name="connsiteX3" fmla="*/ 2379013 w 2546470"/>
              <a:gd name="connsiteY3" fmla="*/ 1063191 h 1065049"/>
              <a:gd name="connsiteX4" fmla="*/ 0 w 2546470"/>
              <a:gd name="connsiteY4" fmla="*/ 1065049 h 1065049"/>
              <a:gd name="connsiteX0" fmla="*/ 0 w 2379013"/>
              <a:gd name="connsiteY0" fmla="*/ 1107365 h 1107365"/>
              <a:gd name="connsiteX1" fmla="*/ 56888 w 2379013"/>
              <a:gd name="connsiteY1" fmla="*/ 107930 h 1107365"/>
              <a:gd name="connsiteX2" fmla="*/ 2344106 w 2379013"/>
              <a:gd name="connsiteY2" fmla="*/ 0 h 1107365"/>
              <a:gd name="connsiteX3" fmla="*/ 2379013 w 2379013"/>
              <a:gd name="connsiteY3" fmla="*/ 1105507 h 1107365"/>
              <a:gd name="connsiteX4" fmla="*/ 0 w 2379013"/>
              <a:gd name="connsiteY4" fmla="*/ 1107365 h 1107365"/>
              <a:gd name="connsiteX0" fmla="*/ 0 w 2379013"/>
              <a:gd name="connsiteY0" fmla="*/ 1107365 h 1107365"/>
              <a:gd name="connsiteX1" fmla="*/ 151323 w 2379013"/>
              <a:gd name="connsiteY1" fmla="*/ 87029 h 1107365"/>
              <a:gd name="connsiteX2" fmla="*/ 2344106 w 2379013"/>
              <a:gd name="connsiteY2" fmla="*/ 0 h 1107365"/>
              <a:gd name="connsiteX3" fmla="*/ 2379013 w 2379013"/>
              <a:gd name="connsiteY3" fmla="*/ 1105507 h 1107365"/>
              <a:gd name="connsiteX4" fmla="*/ 0 w 2379013"/>
              <a:gd name="connsiteY4" fmla="*/ 1107365 h 1107365"/>
              <a:gd name="connsiteX0" fmla="*/ 0 w 2379013"/>
              <a:gd name="connsiteY0" fmla="*/ 1158860 h 1158860"/>
              <a:gd name="connsiteX1" fmla="*/ 151323 w 2379013"/>
              <a:gd name="connsiteY1" fmla="*/ 138524 h 1158860"/>
              <a:gd name="connsiteX2" fmla="*/ 2141742 w 2379013"/>
              <a:gd name="connsiteY2" fmla="*/ 1 h 1158860"/>
              <a:gd name="connsiteX3" fmla="*/ 2379013 w 2379013"/>
              <a:gd name="connsiteY3" fmla="*/ 1157002 h 1158860"/>
              <a:gd name="connsiteX4" fmla="*/ 0 w 2379013"/>
              <a:gd name="connsiteY4" fmla="*/ 1158860 h 1158860"/>
              <a:gd name="connsiteX0" fmla="*/ 0 w 2263677"/>
              <a:gd name="connsiteY0" fmla="*/ 1158859 h 1158859"/>
              <a:gd name="connsiteX1" fmla="*/ 151323 w 2263677"/>
              <a:gd name="connsiteY1" fmla="*/ 138523 h 1158859"/>
              <a:gd name="connsiteX2" fmla="*/ 2141742 w 2263677"/>
              <a:gd name="connsiteY2" fmla="*/ 0 h 1158859"/>
              <a:gd name="connsiteX3" fmla="*/ 2263677 w 2263677"/>
              <a:gd name="connsiteY3" fmla="*/ 1067518 h 1158859"/>
              <a:gd name="connsiteX4" fmla="*/ 0 w 2263677"/>
              <a:gd name="connsiteY4" fmla="*/ 1158859 h 1158859"/>
              <a:gd name="connsiteX0" fmla="*/ 0 w 2263677"/>
              <a:gd name="connsiteY0" fmla="*/ 1158859 h 1158859"/>
              <a:gd name="connsiteX1" fmla="*/ 366643 w 2263677"/>
              <a:gd name="connsiteY1" fmla="*/ 26489 h 1158859"/>
              <a:gd name="connsiteX2" fmla="*/ 2141742 w 2263677"/>
              <a:gd name="connsiteY2" fmla="*/ 0 h 1158859"/>
              <a:gd name="connsiteX3" fmla="*/ 2263677 w 2263677"/>
              <a:gd name="connsiteY3" fmla="*/ 1067518 h 1158859"/>
              <a:gd name="connsiteX4" fmla="*/ 0 w 2263677"/>
              <a:gd name="connsiteY4" fmla="*/ 1158859 h 1158859"/>
              <a:gd name="connsiteX0" fmla="*/ 0 w 2421555"/>
              <a:gd name="connsiteY0" fmla="*/ 1186496 h 1186496"/>
              <a:gd name="connsiteX1" fmla="*/ 366643 w 2421555"/>
              <a:gd name="connsiteY1" fmla="*/ 54126 h 1186496"/>
              <a:gd name="connsiteX2" fmla="*/ 2421555 w 2421555"/>
              <a:gd name="connsiteY2" fmla="*/ 0 h 1186496"/>
              <a:gd name="connsiteX3" fmla="*/ 2263677 w 2421555"/>
              <a:gd name="connsiteY3" fmla="*/ 1095155 h 1186496"/>
              <a:gd name="connsiteX4" fmla="*/ 0 w 2421555"/>
              <a:gd name="connsiteY4" fmla="*/ 1186496 h 1186496"/>
              <a:gd name="connsiteX0" fmla="*/ 0 w 2421555"/>
              <a:gd name="connsiteY0" fmla="*/ 1186496 h 1186496"/>
              <a:gd name="connsiteX1" fmla="*/ 366643 w 2421555"/>
              <a:gd name="connsiteY1" fmla="*/ 54126 h 1186496"/>
              <a:gd name="connsiteX2" fmla="*/ 2421555 w 2421555"/>
              <a:gd name="connsiteY2" fmla="*/ 0 h 1186496"/>
              <a:gd name="connsiteX3" fmla="*/ 2283255 w 2421555"/>
              <a:gd name="connsiteY3" fmla="*/ 966023 h 1186496"/>
              <a:gd name="connsiteX4" fmla="*/ 0 w 2421555"/>
              <a:gd name="connsiteY4" fmla="*/ 1186496 h 1186496"/>
              <a:gd name="connsiteX0" fmla="*/ 0 w 2421555"/>
              <a:gd name="connsiteY0" fmla="*/ 1205463 h 1205463"/>
              <a:gd name="connsiteX1" fmla="*/ 286986 w 2421555"/>
              <a:gd name="connsiteY1" fmla="*/ 1 h 1205463"/>
              <a:gd name="connsiteX2" fmla="*/ 2421555 w 2421555"/>
              <a:gd name="connsiteY2" fmla="*/ 18967 h 1205463"/>
              <a:gd name="connsiteX3" fmla="*/ 2283255 w 2421555"/>
              <a:gd name="connsiteY3" fmla="*/ 984990 h 1205463"/>
              <a:gd name="connsiteX4" fmla="*/ 0 w 2421555"/>
              <a:gd name="connsiteY4" fmla="*/ 1205463 h 1205463"/>
              <a:gd name="connsiteX0" fmla="*/ 0 w 2421555"/>
              <a:gd name="connsiteY0" fmla="*/ 1205462 h 1205462"/>
              <a:gd name="connsiteX1" fmla="*/ 286986 w 2421555"/>
              <a:gd name="connsiteY1" fmla="*/ 0 h 1205462"/>
              <a:gd name="connsiteX2" fmla="*/ 2421555 w 2421555"/>
              <a:gd name="connsiteY2" fmla="*/ 18966 h 1205462"/>
              <a:gd name="connsiteX3" fmla="*/ 2153752 w 2421555"/>
              <a:gd name="connsiteY3" fmla="*/ 1001270 h 1205462"/>
              <a:gd name="connsiteX4" fmla="*/ 0 w 2421555"/>
              <a:gd name="connsiteY4" fmla="*/ 1205462 h 1205462"/>
              <a:gd name="connsiteX0" fmla="*/ 0 w 2421555"/>
              <a:gd name="connsiteY0" fmla="*/ 1271140 h 1271140"/>
              <a:gd name="connsiteX1" fmla="*/ 414906 w 2421555"/>
              <a:gd name="connsiteY1" fmla="*/ 0 h 1271140"/>
              <a:gd name="connsiteX2" fmla="*/ 2421555 w 2421555"/>
              <a:gd name="connsiteY2" fmla="*/ 84644 h 1271140"/>
              <a:gd name="connsiteX3" fmla="*/ 2153752 w 2421555"/>
              <a:gd name="connsiteY3" fmla="*/ 1066948 h 1271140"/>
              <a:gd name="connsiteX4" fmla="*/ 0 w 2421555"/>
              <a:gd name="connsiteY4" fmla="*/ 1271140 h 1271140"/>
              <a:gd name="connsiteX0" fmla="*/ 0 w 2421555"/>
              <a:gd name="connsiteY0" fmla="*/ 1201589 h 1201589"/>
              <a:gd name="connsiteX1" fmla="*/ 178055 w 2421555"/>
              <a:gd name="connsiteY1" fmla="*/ 0 h 1201589"/>
              <a:gd name="connsiteX2" fmla="*/ 2421555 w 2421555"/>
              <a:gd name="connsiteY2" fmla="*/ 15093 h 1201589"/>
              <a:gd name="connsiteX3" fmla="*/ 2153752 w 2421555"/>
              <a:gd name="connsiteY3" fmla="*/ 997397 h 1201589"/>
              <a:gd name="connsiteX4" fmla="*/ 0 w 2421555"/>
              <a:gd name="connsiteY4" fmla="*/ 1201589 h 1201589"/>
              <a:gd name="connsiteX0" fmla="*/ 0 w 2421555"/>
              <a:gd name="connsiteY0" fmla="*/ 1201589 h 1201589"/>
              <a:gd name="connsiteX1" fmla="*/ 178055 w 2421555"/>
              <a:gd name="connsiteY1" fmla="*/ 0 h 1201589"/>
              <a:gd name="connsiteX2" fmla="*/ 2421555 w 2421555"/>
              <a:gd name="connsiteY2" fmla="*/ 15093 h 1201589"/>
              <a:gd name="connsiteX3" fmla="*/ 2234459 w 2421555"/>
              <a:gd name="connsiteY3" fmla="*/ 877880 h 1201589"/>
              <a:gd name="connsiteX4" fmla="*/ 0 w 2421555"/>
              <a:gd name="connsiteY4" fmla="*/ 1201589 h 1201589"/>
              <a:gd name="connsiteX0" fmla="*/ 0 w 2487756"/>
              <a:gd name="connsiteY0" fmla="*/ 1205164 h 1205164"/>
              <a:gd name="connsiteX1" fmla="*/ 178055 w 2487756"/>
              <a:gd name="connsiteY1" fmla="*/ 3575 h 1205164"/>
              <a:gd name="connsiteX2" fmla="*/ 2487756 w 2487756"/>
              <a:gd name="connsiteY2" fmla="*/ 0 h 1205164"/>
              <a:gd name="connsiteX3" fmla="*/ 2234459 w 2487756"/>
              <a:gd name="connsiteY3" fmla="*/ 881455 h 1205164"/>
              <a:gd name="connsiteX4" fmla="*/ 0 w 2487756"/>
              <a:gd name="connsiteY4" fmla="*/ 1205164 h 120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7756" h="1205164">
                <a:moveTo>
                  <a:pt x="0" y="1205164"/>
                </a:moveTo>
                <a:lnTo>
                  <a:pt x="178055" y="3575"/>
                </a:lnTo>
                <a:lnTo>
                  <a:pt x="2487756" y="0"/>
                </a:lnTo>
                <a:lnTo>
                  <a:pt x="2234459" y="881455"/>
                </a:lnTo>
                <a:lnTo>
                  <a:pt x="0" y="1205164"/>
                </a:lnTo>
                <a:close/>
              </a:path>
            </a:pathLst>
          </a:custGeom>
          <a:solidFill>
            <a:srgbClr val="8FCDFF">
              <a:alpha val="65098"/>
            </a:srgbClr>
          </a:solidFill>
          <a:ln>
            <a:solidFill>
              <a:srgbClr val="8FC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0F7311E-D847-164D-A79F-6F1176D20E57}"/>
              </a:ext>
            </a:extLst>
          </p:cNvPr>
          <p:cNvGrpSpPr/>
          <p:nvPr/>
        </p:nvGrpSpPr>
        <p:grpSpPr>
          <a:xfrm>
            <a:off x="9338435" y="4902545"/>
            <a:ext cx="1646733" cy="945860"/>
            <a:chOff x="9023729" y="5068153"/>
            <a:chExt cx="1646733" cy="945860"/>
          </a:xfrm>
        </p:grpSpPr>
        <p:sp>
          <p:nvSpPr>
            <p:cNvPr id="84" name="Oval 83">
              <a:extLst>
                <a:ext uri="{FF2B5EF4-FFF2-40B4-BE49-F238E27FC236}">
                  <a16:creationId xmlns:a16="http://schemas.microsoft.com/office/drawing/2014/main" id="{3D30BB0D-F9BB-3145-881D-E33287020B89}"/>
                </a:ext>
              </a:extLst>
            </p:cNvPr>
            <p:cNvSpPr/>
            <p:nvPr/>
          </p:nvSpPr>
          <p:spPr>
            <a:xfrm rot="1068229">
              <a:off x="9561586" y="5305206"/>
              <a:ext cx="39971"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75B1914-FD4A-794C-AC4C-3F3852D18118}"/>
                </a:ext>
              </a:extLst>
            </p:cNvPr>
            <p:cNvSpPr/>
            <p:nvPr/>
          </p:nvSpPr>
          <p:spPr>
            <a:xfrm rot="1068229">
              <a:off x="9231219" y="5755272"/>
              <a:ext cx="39971"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4EBC34A3-29C9-EB42-8C21-80A4E75FB753}"/>
                </a:ext>
              </a:extLst>
            </p:cNvPr>
            <p:cNvSpPr/>
            <p:nvPr/>
          </p:nvSpPr>
          <p:spPr>
            <a:xfrm rot="1068229">
              <a:off x="10332524" y="5068153"/>
              <a:ext cx="39971"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BD16D47D-D1E8-0E43-B8C8-C841B512A6FD}"/>
                </a:ext>
              </a:extLst>
            </p:cNvPr>
            <p:cNvSpPr/>
            <p:nvPr/>
          </p:nvSpPr>
          <p:spPr>
            <a:xfrm rot="1068229">
              <a:off x="9934723" y="5357418"/>
              <a:ext cx="39971"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597E8CAC-DD3A-264E-AF8F-B8FAA9E9FF37}"/>
                </a:ext>
              </a:extLst>
            </p:cNvPr>
            <p:cNvSpPr/>
            <p:nvPr/>
          </p:nvSpPr>
          <p:spPr>
            <a:xfrm rot="1068229">
              <a:off x="9888434" y="5725443"/>
              <a:ext cx="39971"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4E38F6C-B77E-AE4C-99BB-08D5EF9E978C}"/>
                </a:ext>
              </a:extLst>
            </p:cNvPr>
            <p:cNvSpPr/>
            <p:nvPr/>
          </p:nvSpPr>
          <p:spPr>
            <a:xfrm rot="1068229">
              <a:off x="9373478" y="5670074"/>
              <a:ext cx="39971"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17644713-B3FE-4041-B9BD-DC553842F3E8}"/>
                </a:ext>
              </a:extLst>
            </p:cNvPr>
            <p:cNvSpPr/>
            <p:nvPr/>
          </p:nvSpPr>
          <p:spPr>
            <a:xfrm rot="1068229">
              <a:off x="9023729" y="5581980"/>
              <a:ext cx="39971"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838ADA4C-2528-204D-8793-64C573E84C3A}"/>
                </a:ext>
              </a:extLst>
            </p:cNvPr>
            <p:cNvSpPr/>
            <p:nvPr/>
          </p:nvSpPr>
          <p:spPr>
            <a:xfrm rot="1068229">
              <a:off x="9774728" y="5404839"/>
              <a:ext cx="39971"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9854482E-04FC-CD49-8E71-0D9B276CD20F}"/>
                </a:ext>
              </a:extLst>
            </p:cNvPr>
            <p:cNvSpPr/>
            <p:nvPr/>
          </p:nvSpPr>
          <p:spPr>
            <a:xfrm rot="1068229">
              <a:off x="10630491" y="5216757"/>
              <a:ext cx="39971"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855C9661-F612-D448-B123-048B41A1387E}"/>
                </a:ext>
              </a:extLst>
            </p:cNvPr>
            <p:cNvSpPr/>
            <p:nvPr/>
          </p:nvSpPr>
          <p:spPr>
            <a:xfrm rot="1068229">
              <a:off x="9404916" y="5456453"/>
              <a:ext cx="39971"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0F128BEE-FE50-8E4F-B71C-0E589D569C2A}"/>
                </a:ext>
              </a:extLst>
            </p:cNvPr>
            <p:cNvSpPr/>
            <p:nvPr/>
          </p:nvSpPr>
          <p:spPr>
            <a:xfrm rot="1068229">
              <a:off x="9231219" y="5587137"/>
              <a:ext cx="39971"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156E6807-B53D-DE41-BAE6-07987465A5CD}"/>
                </a:ext>
              </a:extLst>
            </p:cNvPr>
            <p:cNvSpPr/>
            <p:nvPr/>
          </p:nvSpPr>
          <p:spPr>
            <a:xfrm rot="1068229">
              <a:off x="10096324" y="5500231"/>
              <a:ext cx="39971"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34CA90EF-4EED-5D46-8720-4AED525F4F3D}"/>
                </a:ext>
              </a:extLst>
            </p:cNvPr>
            <p:cNvSpPr/>
            <p:nvPr/>
          </p:nvSpPr>
          <p:spPr>
            <a:xfrm rot="1068229">
              <a:off x="9931812" y="5968294"/>
              <a:ext cx="39971"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2997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8">
            <a:extLst>
              <a:ext uri="{FF2B5EF4-FFF2-40B4-BE49-F238E27FC236}">
                <a16:creationId xmlns:a16="http://schemas.microsoft.com/office/drawing/2014/main" id="{E2A114CD-7BD6-224F-B4FC-03D55250B19D}"/>
              </a:ext>
            </a:extLst>
          </p:cNvPr>
          <p:cNvSpPr txBox="1">
            <a:spLocks/>
          </p:cNvSpPr>
          <p:nvPr/>
        </p:nvSpPr>
        <p:spPr>
          <a:xfrm>
            <a:off x="407368" y="404664"/>
            <a:ext cx="10972800" cy="431529"/>
          </a:xfrm>
          <a:prstGeom prst="rect">
            <a:avLst/>
          </a:prstGeom>
        </p:spPr>
        <p:txBody>
          <a:bodyPr/>
          <a:lstStyle>
            <a:lvl1pPr algn="l" defTabSz="1219170" rtl="0" eaLnBrk="1" latinLnBrk="0" hangingPunct="1">
              <a:spcBef>
                <a:spcPct val="0"/>
              </a:spcBef>
              <a:buNone/>
              <a:defRPr sz="2000" kern="1200">
                <a:solidFill>
                  <a:schemeClr val="bg1"/>
                </a:solidFill>
                <a:latin typeface="+mj-lt"/>
                <a:ea typeface="+mj-ea"/>
                <a:cs typeface="+mj-cs"/>
              </a:defRPr>
            </a:lvl1pPr>
          </a:lstStyle>
          <a:p>
            <a:pPr lvl="0">
              <a:defRPr/>
            </a:pPr>
            <a:r>
              <a:rPr lang="en-US" b="1" dirty="0">
                <a:latin typeface="Verdana" panose="020B0604030504040204" pitchFamily="34" charset="0"/>
                <a:ea typeface="Verdana" panose="020B0604030504040204" pitchFamily="34" charset="0"/>
                <a:cs typeface="Verdana" panose="020B0604030504040204" pitchFamily="34" charset="0"/>
              </a:rPr>
              <a:t>Dimensionality reduction</a:t>
            </a:r>
          </a:p>
          <a:p>
            <a:pPr lvl="0">
              <a:defRPr/>
            </a:pPr>
            <a:endParaRPr lang="en-US" b="1" dirty="0">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2" name="Table 1">
            <a:extLst>
              <a:ext uri="{FF2B5EF4-FFF2-40B4-BE49-F238E27FC236}">
                <a16:creationId xmlns:a16="http://schemas.microsoft.com/office/drawing/2014/main" id="{30B54E3B-6742-0943-A8D3-A6B4DCF52585}"/>
              </a:ext>
            </a:extLst>
          </p:cNvPr>
          <p:cNvGraphicFramePr>
            <a:graphicFrameLocks noGrp="1"/>
          </p:cNvGraphicFramePr>
          <p:nvPr>
            <p:extLst>
              <p:ext uri="{D42A27DB-BD31-4B8C-83A1-F6EECF244321}">
                <p14:modId xmlns:p14="http://schemas.microsoft.com/office/powerpoint/2010/main" val="1205163876"/>
              </p:ext>
            </p:extLst>
          </p:nvPr>
        </p:nvGraphicFramePr>
        <p:xfrm>
          <a:off x="4868561" y="1503816"/>
          <a:ext cx="7216352" cy="1834980"/>
        </p:xfrm>
        <a:graphic>
          <a:graphicData uri="http://schemas.openxmlformats.org/drawingml/2006/table">
            <a:tbl>
              <a:tblPr firstRow="1" bandRow="1">
                <a:tableStyleId>{7DF18680-E054-41AD-8BC1-D1AEF772440D}</a:tableStyleId>
              </a:tblPr>
              <a:tblGrid>
                <a:gridCol w="902044">
                  <a:extLst>
                    <a:ext uri="{9D8B030D-6E8A-4147-A177-3AD203B41FA5}">
                      <a16:colId xmlns:a16="http://schemas.microsoft.com/office/drawing/2014/main" val="1085528195"/>
                    </a:ext>
                  </a:extLst>
                </a:gridCol>
                <a:gridCol w="902044">
                  <a:extLst>
                    <a:ext uri="{9D8B030D-6E8A-4147-A177-3AD203B41FA5}">
                      <a16:colId xmlns:a16="http://schemas.microsoft.com/office/drawing/2014/main" val="1307930863"/>
                    </a:ext>
                  </a:extLst>
                </a:gridCol>
                <a:gridCol w="902044">
                  <a:extLst>
                    <a:ext uri="{9D8B030D-6E8A-4147-A177-3AD203B41FA5}">
                      <a16:colId xmlns:a16="http://schemas.microsoft.com/office/drawing/2014/main" val="3036998772"/>
                    </a:ext>
                  </a:extLst>
                </a:gridCol>
                <a:gridCol w="951469">
                  <a:extLst>
                    <a:ext uri="{9D8B030D-6E8A-4147-A177-3AD203B41FA5}">
                      <a16:colId xmlns:a16="http://schemas.microsoft.com/office/drawing/2014/main" val="266150606"/>
                    </a:ext>
                  </a:extLst>
                </a:gridCol>
                <a:gridCol w="852619">
                  <a:extLst>
                    <a:ext uri="{9D8B030D-6E8A-4147-A177-3AD203B41FA5}">
                      <a16:colId xmlns:a16="http://schemas.microsoft.com/office/drawing/2014/main" val="3586136006"/>
                    </a:ext>
                  </a:extLst>
                </a:gridCol>
                <a:gridCol w="902044">
                  <a:extLst>
                    <a:ext uri="{9D8B030D-6E8A-4147-A177-3AD203B41FA5}">
                      <a16:colId xmlns:a16="http://schemas.microsoft.com/office/drawing/2014/main" val="3992836976"/>
                    </a:ext>
                  </a:extLst>
                </a:gridCol>
                <a:gridCol w="902044">
                  <a:extLst>
                    <a:ext uri="{9D8B030D-6E8A-4147-A177-3AD203B41FA5}">
                      <a16:colId xmlns:a16="http://schemas.microsoft.com/office/drawing/2014/main" val="4273969211"/>
                    </a:ext>
                  </a:extLst>
                </a:gridCol>
                <a:gridCol w="902044">
                  <a:extLst>
                    <a:ext uri="{9D8B030D-6E8A-4147-A177-3AD203B41FA5}">
                      <a16:colId xmlns:a16="http://schemas.microsoft.com/office/drawing/2014/main" val="1935939662"/>
                    </a:ext>
                  </a:extLst>
                </a:gridCol>
              </a:tblGrid>
              <a:tr h="366996">
                <a:tc>
                  <a:txBody>
                    <a:bodyPr/>
                    <a:lstStyle/>
                    <a:p>
                      <a:r>
                        <a:rPr lang="en-US" sz="1400" dirty="0"/>
                        <a:t>Firm</a:t>
                      </a:r>
                    </a:p>
                  </a:txBody>
                  <a:tcPr/>
                </a:tc>
                <a:tc>
                  <a:txBody>
                    <a:bodyPr/>
                    <a:lstStyle/>
                    <a:p>
                      <a:r>
                        <a:rPr lang="en-US" sz="1200" dirty="0"/>
                        <a:t>Monday</a:t>
                      </a:r>
                    </a:p>
                  </a:txBody>
                  <a:tcPr/>
                </a:tc>
                <a:tc>
                  <a:txBody>
                    <a:bodyPr/>
                    <a:lstStyle/>
                    <a:p>
                      <a:r>
                        <a:rPr lang="en-US" sz="1200" dirty="0"/>
                        <a:t>Tuesday</a:t>
                      </a:r>
                    </a:p>
                  </a:txBody>
                  <a:tcPr/>
                </a:tc>
                <a:tc>
                  <a:txBody>
                    <a:bodyPr/>
                    <a:lstStyle/>
                    <a:p>
                      <a:r>
                        <a:rPr lang="en-US" sz="1200" dirty="0"/>
                        <a:t>Wednesday</a:t>
                      </a:r>
                    </a:p>
                  </a:txBody>
                  <a:tcPr/>
                </a:tc>
                <a:tc>
                  <a:txBody>
                    <a:bodyPr/>
                    <a:lstStyle/>
                    <a:p>
                      <a:r>
                        <a:rPr lang="en-US" sz="1200" dirty="0"/>
                        <a:t>Thursday</a:t>
                      </a:r>
                    </a:p>
                  </a:txBody>
                  <a:tcPr/>
                </a:tc>
                <a:tc>
                  <a:txBody>
                    <a:bodyPr/>
                    <a:lstStyle/>
                    <a:p>
                      <a:r>
                        <a:rPr lang="en-US" sz="1200" dirty="0"/>
                        <a:t>Friday</a:t>
                      </a:r>
                    </a:p>
                  </a:txBody>
                  <a:tcPr/>
                </a:tc>
                <a:tc>
                  <a:txBody>
                    <a:bodyPr/>
                    <a:lstStyle/>
                    <a:p>
                      <a:r>
                        <a:rPr lang="en-US" sz="1200" dirty="0"/>
                        <a:t>Saturday</a:t>
                      </a:r>
                    </a:p>
                  </a:txBody>
                  <a:tcPr/>
                </a:tc>
                <a:tc>
                  <a:txBody>
                    <a:bodyPr/>
                    <a:lstStyle/>
                    <a:p>
                      <a:r>
                        <a:rPr lang="en-US" sz="1200" dirty="0"/>
                        <a:t>Sunday</a:t>
                      </a:r>
                    </a:p>
                  </a:txBody>
                  <a:tcPr/>
                </a:tc>
                <a:extLst>
                  <a:ext uri="{0D108BD9-81ED-4DB2-BD59-A6C34878D82A}">
                    <a16:rowId xmlns:a16="http://schemas.microsoft.com/office/drawing/2014/main" val="4096531097"/>
                  </a:ext>
                </a:extLst>
              </a:tr>
              <a:tr h="366996">
                <a:tc>
                  <a:txBody>
                    <a:bodyPr/>
                    <a:lstStyle/>
                    <a:p>
                      <a:r>
                        <a:rPr lang="en-US" dirty="0"/>
                        <a:t>Client1</a:t>
                      </a:r>
                    </a:p>
                  </a:txBody>
                  <a:tcPr/>
                </a:tc>
                <a:tc>
                  <a:txBody>
                    <a:bodyPr/>
                    <a:lstStyle/>
                    <a:p>
                      <a:r>
                        <a:rPr lang="en-US" sz="1600" dirty="0"/>
                        <a:t>10</a:t>
                      </a:r>
                    </a:p>
                  </a:txBody>
                  <a:tcPr/>
                </a:tc>
                <a:tc>
                  <a:txBody>
                    <a:bodyPr/>
                    <a:lstStyle/>
                    <a:p>
                      <a:r>
                        <a:rPr lang="en-US" sz="1600" dirty="0"/>
                        <a:t>10</a:t>
                      </a:r>
                    </a:p>
                  </a:txBody>
                  <a:tcPr/>
                </a:tc>
                <a:tc>
                  <a:txBody>
                    <a:bodyPr/>
                    <a:lstStyle/>
                    <a:p>
                      <a:r>
                        <a:rPr lang="en-US" sz="1600" dirty="0"/>
                        <a:t>10</a:t>
                      </a:r>
                    </a:p>
                  </a:txBody>
                  <a:tcPr/>
                </a:tc>
                <a:tc>
                  <a:txBody>
                    <a:bodyPr/>
                    <a:lstStyle/>
                    <a:p>
                      <a:r>
                        <a:rPr lang="en-US" sz="1600" dirty="0"/>
                        <a:t>10</a:t>
                      </a:r>
                    </a:p>
                  </a:txBody>
                  <a:tcPr/>
                </a:tc>
                <a:tc>
                  <a:txBody>
                    <a:bodyPr/>
                    <a:lstStyle/>
                    <a:p>
                      <a:r>
                        <a:rPr lang="en-US" sz="1600" dirty="0"/>
                        <a:t>10</a:t>
                      </a:r>
                    </a:p>
                  </a:txBody>
                  <a:tcPr/>
                </a:tc>
                <a:tc>
                  <a:txBody>
                    <a:bodyPr/>
                    <a:lstStyle/>
                    <a:p>
                      <a:r>
                        <a:rPr lang="en-US" sz="1600" dirty="0"/>
                        <a:t>0</a:t>
                      </a:r>
                    </a:p>
                  </a:txBody>
                  <a:tcPr/>
                </a:tc>
                <a:tc>
                  <a:txBody>
                    <a:bodyPr/>
                    <a:lstStyle/>
                    <a:p>
                      <a:r>
                        <a:rPr lang="en-US" sz="1600" dirty="0"/>
                        <a:t>0</a:t>
                      </a:r>
                    </a:p>
                  </a:txBody>
                  <a:tcPr/>
                </a:tc>
                <a:extLst>
                  <a:ext uri="{0D108BD9-81ED-4DB2-BD59-A6C34878D82A}">
                    <a16:rowId xmlns:a16="http://schemas.microsoft.com/office/drawing/2014/main" val="2348799803"/>
                  </a:ext>
                </a:extLst>
              </a:tr>
              <a:tr h="3669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Client2</a:t>
                      </a:r>
                    </a:p>
                  </a:txBody>
                  <a:tcPr/>
                </a:tc>
                <a:tc>
                  <a:txBody>
                    <a:bodyPr/>
                    <a:lstStyle/>
                    <a:p>
                      <a:r>
                        <a:rPr lang="en-US" sz="1600" dirty="0"/>
                        <a:t>5</a:t>
                      </a:r>
                    </a:p>
                  </a:txBody>
                  <a:tcPr/>
                </a:tc>
                <a:tc>
                  <a:txBody>
                    <a:bodyPr/>
                    <a:lstStyle/>
                    <a:p>
                      <a:r>
                        <a:rPr lang="en-US" sz="1600" dirty="0"/>
                        <a:t>5</a:t>
                      </a:r>
                    </a:p>
                  </a:txBody>
                  <a:tcPr/>
                </a:tc>
                <a:tc>
                  <a:txBody>
                    <a:bodyPr/>
                    <a:lstStyle/>
                    <a:p>
                      <a:r>
                        <a:rPr lang="en-US" sz="1600" dirty="0"/>
                        <a:t>5</a:t>
                      </a:r>
                    </a:p>
                  </a:txBody>
                  <a:tcPr/>
                </a:tc>
                <a:tc>
                  <a:txBody>
                    <a:bodyPr/>
                    <a:lstStyle/>
                    <a:p>
                      <a:r>
                        <a:rPr lang="en-US" sz="1600" dirty="0"/>
                        <a:t>5</a:t>
                      </a:r>
                    </a:p>
                  </a:txBody>
                  <a:tcPr/>
                </a:tc>
                <a:tc>
                  <a:txBody>
                    <a:bodyPr/>
                    <a:lstStyle/>
                    <a:p>
                      <a:r>
                        <a:rPr lang="en-US" sz="1600" dirty="0"/>
                        <a:t>5</a:t>
                      </a:r>
                    </a:p>
                  </a:txBody>
                  <a:tcPr/>
                </a:tc>
                <a:tc>
                  <a:txBody>
                    <a:bodyPr/>
                    <a:lstStyle/>
                    <a:p>
                      <a:r>
                        <a:rPr lang="en-US" sz="1600" dirty="0"/>
                        <a:t>0</a:t>
                      </a:r>
                    </a:p>
                  </a:txBody>
                  <a:tcPr/>
                </a:tc>
                <a:tc>
                  <a:txBody>
                    <a:bodyPr/>
                    <a:lstStyle/>
                    <a:p>
                      <a:r>
                        <a:rPr lang="en-US" sz="1600" dirty="0"/>
                        <a:t>0</a:t>
                      </a:r>
                    </a:p>
                  </a:txBody>
                  <a:tcPr/>
                </a:tc>
                <a:extLst>
                  <a:ext uri="{0D108BD9-81ED-4DB2-BD59-A6C34878D82A}">
                    <a16:rowId xmlns:a16="http://schemas.microsoft.com/office/drawing/2014/main" val="3001333610"/>
                  </a:ext>
                </a:extLst>
              </a:tr>
              <a:tr h="3669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Client3</a:t>
                      </a:r>
                    </a:p>
                  </a:txBody>
                  <a:tcPr/>
                </a:tc>
                <a:tc>
                  <a:txBody>
                    <a:bodyPr/>
                    <a:lstStyle/>
                    <a:p>
                      <a:r>
                        <a:rPr lang="en-US" sz="1600" dirty="0"/>
                        <a:t>8</a:t>
                      </a:r>
                    </a:p>
                  </a:txBody>
                  <a:tcPr/>
                </a:tc>
                <a:tc>
                  <a:txBody>
                    <a:bodyPr/>
                    <a:lstStyle/>
                    <a:p>
                      <a:r>
                        <a:rPr lang="en-US" sz="1600" dirty="0"/>
                        <a:t>8</a:t>
                      </a:r>
                    </a:p>
                  </a:txBody>
                  <a:tcPr/>
                </a:tc>
                <a:tc>
                  <a:txBody>
                    <a:bodyPr/>
                    <a:lstStyle/>
                    <a:p>
                      <a:r>
                        <a:rPr lang="en-US" sz="1600" dirty="0"/>
                        <a:t>8</a:t>
                      </a:r>
                    </a:p>
                  </a:txBody>
                  <a:tcPr/>
                </a:tc>
                <a:tc>
                  <a:txBody>
                    <a:bodyPr/>
                    <a:lstStyle/>
                    <a:p>
                      <a:r>
                        <a:rPr lang="en-US" sz="1600" dirty="0"/>
                        <a:t>8</a:t>
                      </a:r>
                    </a:p>
                  </a:txBody>
                  <a:tcPr/>
                </a:tc>
                <a:tc>
                  <a:txBody>
                    <a:bodyPr/>
                    <a:lstStyle/>
                    <a:p>
                      <a:r>
                        <a:rPr lang="en-US" sz="1600" dirty="0"/>
                        <a:t>8</a:t>
                      </a:r>
                    </a:p>
                  </a:txBody>
                  <a:tcPr/>
                </a:tc>
                <a:tc>
                  <a:txBody>
                    <a:bodyPr/>
                    <a:lstStyle/>
                    <a:p>
                      <a:r>
                        <a:rPr lang="en-US" sz="1600" dirty="0"/>
                        <a:t>8</a:t>
                      </a:r>
                    </a:p>
                  </a:txBody>
                  <a:tcPr/>
                </a:tc>
                <a:tc>
                  <a:txBody>
                    <a:bodyPr/>
                    <a:lstStyle/>
                    <a:p>
                      <a:r>
                        <a:rPr lang="en-US" sz="1600" dirty="0"/>
                        <a:t>8</a:t>
                      </a:r>
                    </a:p>
                  </a:txBody>
                  <a:tcPr/>
                </a:tc>
                <a:extLst>
                  <a:ext uri="{0D108BD9-81ED-4DB2-BD59-A6C34878D82A}">
                    <a16:rowId xmlns:a16="http://schemas.microsoft.com/office/drawing/2014/main" val="847660767"/>
                  </a:ext>
                </a:extLst>
              </a:tr>
              <a:tr h="3669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Client4</a:t>
                      </a:r>
                    </a:p>
                  </a:txBody>
                  <a:tcPr/>
                </a:tc>
                <a:tc>
                  <a:txBody>
                    <a:bodyPr/>
                    <a:lstStyle/>
                    <a:p>
                      <a:r>
                        <a:rPr lang="en-US" sz="1600" dirty="0"/>
                        <a:t>0</a:t>
                      </a:r>
                    </a:p>
                  </a:txBody>
                  <a:tcPr/>
                </a:tc>
                <a:tc>
                  <a:txBody>
                    <a:bodyPr/>
                    <a:lstStyle/>
                    <a:p>
                      <a:r>
                        <a:rPr lang="en-US" sz="1600" dirty="0"/>
                        <a:t>0</a:t>
                      </a:r>
                    </a:p>
                  </a:txBody>
                  <a:tcPr/>
                </a:tc>
                <a:tc>
                  <a:txBody>
                    <a:bodyPr/>
                    <a:lstStyle/>
                    <a:p>
                      <a:r>
                        <a:rPr lang="en-US" sz="1600" dirty="0"/>
                        <a:t>0</a:t>
                      </a:r>
                    </a:p>
                  </a:txBody>
                  <a:tcPr/>
                </a:tc>
                <a:tc>
                  <a:txBody>
                    <a:bodyPr/>
                    <a:lstStyle/>
                    <a:p>
                      <a:r>
                        <a:rPr lang="en-US" sz="1600" dirty="0"/>
                        <a:t>0</a:t>
                      </a:r>
                    </a:p>
                  </a:txBody>
                  <a:tcPr/>
                </a:tc>
                <a:tc>
                  <a:txBody>
                    <a:bodyPr/>
                    <a:lstStyle/>
                    <a:p>
                      <a:r>
                        <a:rPr lang="en-US" sz="1600" dirty="0"/>
                        <a:t>0</a:t>
                      </a:r>
                    </a:p>
                  </a:txBody>
                  <a:tcPr/>
                </a:tc>
                <a:tc>
                  <a:txBody>
                    <a:bodyPr/>
                    <a:lstStyle/>
                    <a:p>
                      <a:r>
                        <a:rPr lang="en-US" sz="1600" dirty="0"/>
                        <a:t>4</a:t>
                      </a:r>
                    </a:p>
                  </a:txBody>
                  <a:tcPr/>
                </a:tc>
                <a:tc>
                  <a:txBody>
                    <a:bodyPr/>
                    <a:lstStyle/>
                    <a:p>
                      <a:r>
                        <a:rPr lang="en-US" sz="1600" dirty="0"/>
                        <a:t>4</a:t>
                      </a:r>
                    </a:p>
                  </a:txBody>
                  <a:tcPr/>
                </a:tc>
                <a:extLst>
                  <a:ext uri="{0D108BD9-81ED-4DB2-BD59-A6C34878D82A}">
                    <a16:rowId xmlns:a16="http://schemas.microsoft.com/office/drawing/2014/main" val="2439261813"/>
                  </a:ext>
                </a:extLst>
              </a:tr>
            </a:tbl>
          </a:graphicData>
        </a:graphic>
      </p:graphicFrame>
      <p:sp>
        <p:nvSpPr>
          <p:cNvPr id="3" name="TextBox 2">
            <a:extLst>
              <a:ext uri="{FF2B5EF4-FFF2-40B4-BE49-F238E27FC236}">
                <a16:creationId xmlns:a16="http://schemas.microsoft.com/office/drawing/2014/main" id="{5324A220-19FF-224D-848F-8C76FCEEAED6}"/>
              </a:ext>
            </a:extLst>
          </p:cNvPr>
          <p:cNvSpPr txBox="1"/>
          <p:nvPr/>
        </p:nvSpPr>
        <p:spPr>
          <a:xfrm>
            <a:off x="778475" y="1682642"/>
            <a:ext cx="3818237" cy="1477328"/>
          </a:xfrm>
          <a:prstGeom prst="rect">
            <a:avLst/>
          </a:prstGeom>
          <a:noFill/>
        </p:spPr>
        <p:txBody>
          <a:bodyPr wrap="square" rtlCol="0">
            <a:spAutoFit/>
          </a:bodyPr>
          <a:lstStyle/>
          <a:p>
            <a:r>
              <a:rPr lang="en-US" dirty="0">
                <a:solidFill>
                  <a:schemeClr val="bg1"/>
                </a:solidFill>
              </a:rPr>
              <a:t>Suppose we have this (extreme) case where a catering services delivers sandwiches to different firms. They are open every day and this is the data they have for a week.</a:t>
            </a:r>
          </a:p>
        </p:txBody>
      </p:sp>
      <p:graphicFrame>
        <p:nvGraphicFramePr>
          <p:cNvPr id="4" name="Table 3">
            <a:extLst>
              <a:ext uri="{FF2B5EF4-FFF2-40B4-BE49-F238E27FC236}">
                <a16:creationId xmlns:a16="http://schemas.microsoft.com/office/drawing/2014/main" id="{905E744B-3D14-A143-AAA9-70863B70ECFD}"/>
              </a:ext>
            </a:extLst>
          </p:cNvPr>
          <p:cNvGraphicFramePr>
            <a:graphicFrameLocks noGrp="1"/>
          </p:cNvGraphicFramePr>
          <p:nvPr>
            <p:extLst>
              <p:ext uri="{D42A27DB-BD31-4B8C-83A1-F6EECF244321}">
                <p14:modId xmlns:p14="http://schemas.microsoft.com/office/powerpoint/2010/main" val="3349216216"/>
              </p:ext>
            </p:extLst>
          </p:nvPr>
        </p:nvGraphicFramePr>
        <p:xfrm>
          <a:off x="7602395" y="4334151"/>
          <a:ext cx="3571104" cy="1834980"/>
        </p:xfrm>
        <a:graphic>
          <a:graphicData uri="http://schemas.openxmlformats.org/drawingml/2006/table">
            <a:tbl>
              <a:tblPr firstRow="1" bandRow="1">
                <a:tableStyleId>{7DF18680-E054-41AD-8BC1-D1AEF772440D}</a:tableStyleId>
              </a:tblPr>
              <a:tblGrid>
                <a:gridCol w="1190368">
                  <a:extLst>
                    <a:ext uri="{9D8B030D-6E8A-4147-A177-3AD203B41FA5}">
                      <a16:colId xmlns:a16="http://schemas.microsoft.com/office/drawing/2014/main" val="3685402936"/>
                    </a:ext>
                  </a:extLst>
                </a:gridCol>
                <a:gridCol w="1190368">
                  <a:extLst>
                    <a:ext uri="{9D8B030D-6E8A-4147-A177-3AD203B41FA5}">
                      <a16:colId xmlns:a16="http://schemas.microsoft.com/office/drawing/2014/main" val="2505887588"/>
                    </a:ext>
                  </a:extLst>
                </a:gridCol>
                <a:gridCol w="1190368">
                  <a:extLst>
                    <a:ext uri="{9D8B030D-6E8A-4147-A177-3AD203B41FA5}">
                      <a16:colId xmlns:a16="http://schemas.microsoft.com/office/drawing/2014/main" val="507371450"/>
                    </a:ext>
                  </a:extLst>
                </a:gridCol>
              </a:tblGrid>
              <a:tr h="366996">
                <a:tc>
                  <a:txBody>
                    <a:bodyPr/>
                    <a:lstStyle/>
                    <a:p>
                      <a:r>
                        <a:rPr lang="en-US" dirty="0"/>
                        <a:t>Firm</a:t>
                      </a:r>
                    </a:p>
                  </a:txBody>
                  <a:tcPr/>
                </a:tc>
                <a:tc>
                  <a:txBody>
                    <a:bodyPr/>
                    <a:lstStyle/>
                    <a:p>
                      <a:r>
                        <a:rPr lang="en-US" dirty="0"/>
                        <a:t>Weekday</a:t>
                      </a:r>
                    </a:p>
                  </a:txBody>
                  <a:tcPr/>
                </a:tc>
                <a:tc>
                  <a:txBody>
                    <a:bodyPr/>
                    <a:lstStyle/>
                    <a:p>
                      <a:r>
                        <a:rPr lang="en-US" dirty="0"/>
                        <a:t>Weekend</a:t>
                      </a:r>
                    </a:p>
                  </a:txBody>
                  <a:tcPr/>
                </a:tc>
                <a:extLst>
                  <a:ext uri="{0D108BD9-81ED-4DB2-BD59-A6C34878D82A}">
                    <a16:rowId xmlns:a16="http://schemas.microsoft.com/office/drawing/2014/main" val="4000521789"/>
                  </a:ext>
                </a:extLst>
              </a:tr>
              <a:tr h="366996">
                <a:tc>
                  <a:txBody>
                    <a:bodyPr/>
                    <a:lstStyle/>
                    <a:p>
                      <a:r>
                        <a:rPr lang="en-US" dirty="0"/>
                        <a:t>Client1</a:t>
                      </a:r>
                    </a:p>
                  </a:txBody>
                  <a:tcPr/>
                </a:tc>
                <a:tc>
                  <a:txBody>
                    <a:bodyPr/>
                    <a:lstStyle/>
                    <a:p>
                      <a:r>
                        <a:rPr lang="en-US" dirty="0"/>
                        <a:t>10</a:t>
                      </a:r>
                    </a:p>
                  </a:txBody>
                  <a:tcPr/>
                </a:tc>
                <a:tc>
                  <a:txBody>
                    <a:bodyPr/>
                    <a:lstStyle/>
                    <a:p>
                      <a:r>
                        <a:rPr lang="en-US" dirty="0"/>
                        <a:t>0</a:t>
                      </a:r>
                    </a:p>
                  </a:txBody>
                  <a:tcPr/>
                </a:tc>
                <a:extLst>
                  <a:ext uri="{0D108BD9-81ED-4DB2-BD59-A6C34878D82A}">
                    <a16:rowId xmlns:a16="http://schemas.microsoft.com/office/drawing/2014/main" val="3021972905"/>
                  </a:ext>
                </a:extLst>
              </a:tr>
              <a:tr h="366996">
                <a:tc>
                  <a:txBody>
                    <a:bodyPr/>
                    <a:lstStyle/>
                    <a:p>
                      <a:r>
                        <a:rPr lang="en-US" dirty="0"/>
                        <a:t>Client2</a:t>
                      </a:r>
                    </a:p>
                  </a:txBody>
                  <a:tcPr/>
                </a:tc>
                <a:tc>
                  <a:txBody>
                    <a:bodyPr/>
                    <a:lstStyle/>
                    <a:p>
                      <a:r>
                        <a:rPr lang="en-US" dirty="0"/>
                        <a:t>5</a:t>
                      </a:r>
                    </a:p>
                  </a:txBody>
                  <a:tcPr/>
                </a:tc>
                <a:tc>
                  <a:txBody>
                    <a:bodyPr/>
                    <a:lstStyle/>
                    <a:p>
                      <a:r>
                        <a:rPr lang="en-US" dirty="0"/>
                        <a:t>0</a:t>
                      </a:r>
                    </a:p>
                  </a:txBody>
                  <a:tcPr/>
                </a:tc>
                <a:extLst>
                  <a:ext uri="{0D108BD9-81ED-4DB2-BD59-A6C34878D82A}">
                    <a16:rowId xmlns:a16="http://schemas.microsoft.com/office/drawing/2014/main" val="1910981389"/>
                  </a:ext>
                </a:extLst>
              </a:tr>
              <a:tr h="366996">
                <a:tc>
                  <a:txBody>
                    <a:bodyPr/>
                    <a:lstStyle/>
                    <a:p>
                      <a:r>
                        <a:rPr lang="en-US" dirty="0"/>
                        <a:t>Client3</a:t>
                      </a:r>
                    </a:p>
                  </a:txBody>
                  <a:tcPr/>
                </a:tc>
                <a:tc>
                  <a:txBody>
                    <a:bodyPr/>
                    <a:lstStyle/>
                    <a:p>
                      <a:r>
                        <a:rPr lang="en-US" dirty="0"/>
                        <a:t>8</a:t>
                      </a:r>
                    </a:p>
                  </a:txBody>
                  <a:tcPr/>
                </a:tc>
                <a:tc>
                  <a:txBody>
                    <a:bodyPr/>
                    <a:lstStyle/>
                    <a:p>
                      <a:r>
                        <a:rPr lang="en-US" dirty="0"/>
                        <a:t>8</a:t>
                      </a:r>
                    </a:p>
                  </a:txBody>
                  <a:tcPr/>
                </a:tc>
                <a:extLst>
                  <a:ext uri="{0D108BD9-81ED-4DB2-BD59-A6C34878D82A}">
                    <a16:rowId xmlns:a16="http://schemas.microsoft.com/office/drawing/2014/main" val="3003011929"/>
                  </a:ext>
                </a:extLst>
              </a:tr>
              <a:tr h="366996">
                <a:tc>
                  <a:txBody>
                    <a:bodyPr/>
                    <a:lstStyle/>
                    <a:p>
                      <a:r>
                        <a:rPr lang="en-US" dirty="0"/>
                        <a:t>Client5</a:t>
                      </a:r>
                    </a:p>
                  </a:txBody>
                  <a:tcPr/>
                </a:tc>
                <a:tc>
                  <a:txBody>
                    <a:bodyPr/>
                    <a:lstStyle/>
                    <a:p>
                      <a:r>
                        <a:rPr lang="en-US" dirty="0"/>
                        <a:t>0</a:t>
                      </a:r>
                    </a:p>
                  </a:txBody>
                  <a:tcPr/>
                </a:tc>
                <a:tc>
                  <a:txBody>
                    <a:bodyPr/>
                    <a:lstStyle/>
                    <a:p>
                      <a:r>
                        <a:rPr lang="en-US" dirty="0"/>
                        <a:t>4</a:t>
                      </a:r>
                    </a:p>
                  </a:txBody>
                  <a:tcPr/>
                </a:tc>
                <a:extLst>
                  <a:ext uri="{0D108BD9-81ED-4DB2-BD59-A6C34878D82A}">
                    <a16:rowId xmlns:a16="http://schemas.microsoft.com/office/drawing/2014/main" val="3221048656"/>
                  </a:ext>
                </a:extLst>
              </a:tr>
            </a:tbl>
          </a:graphicData>
        </a:graphic>
      </p:graphicFrame>
      <p:sp>
        <p:nvSpPr>
          <p:cNvPr id="6" name="Rectangle 5">
            <a:extLst>
              <a:ext uri="{FF2B5EF4-FFF2-40B4-BE49-F238E27FC236}">
                <a16:creationId xmlns:a16="http://schemas.microsoft.com/office/drawing/2014/main" id="{BF873981-22AA-3140-BDBA-76CF67DCA328}"/>
              </a:ext>
            </a:extLst>
          </p:cNvPr>
          <p:cNvSpPr/>
          <p:nvPr/>
        </p:nvSpPr>
        <p:spPr>
          <a:xfrm>
            <a:off x="5813247" y="1878226"/>
            <a:ext cx="4448838" cy="679622"/>
          </a:xfrm>
          <a:prstGeom prst="rect">
            <a:avLst/>
          </a:prstGeom>
          <a:solidFill>
            <a:srgbClr val="8FCDFF">
              <a:alpha val="41176"/>
            </a:srgbClr>
          </a:solidFill>
          <a:ln>
            <a:solidFill>
              <a:srgbClr val="7FB3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37CB85A-60D7-CB4C-9769-47B88A148263}"/>
              </a:ext>
            </a:extLst>
          </p:cNvPr>
          <p:cNvSpPr/>
          <p:nvPr/>
        </p:nvSpPr>
        <p:spPr>
          <a:xfrm>
            <a:off x="10262085" y="3001185"/>
            <a:ext cx="1822828" cy="317569"/>
          </a:xfrm>
          <a:prstGeom prst="rect">
            <a:avLst/>
          </a:prstGeom>
          <a:solidFill>
            <a:srgbClr val="046A38">
              <a:alpha val="41176"/>
            </a:srgbClr>
          </a:solidFill>
          <a:ln>
            <a:solidFill>
              <a:srgbClr val="046A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4C1B28F-E4AB-7247-BAA7-CB331199A686}"/>
              </a:ext>
            </a:extLst>
          </p:cNvPr>
          <p:cNvSpPr txBox="1"/>
          <p:nvPr/>
        </p:nvSpPr>
        <p:spPr>
          <a:xfrm>
            <a:off x="778475" y="3639857"/>
            <a:ext cx="6166022" cy="1200329"/>
          </a:xfrm>
          <a:prstGeom prst="rect">
            <a:avLst/>
          </a:prstGeom>
          <a:noFill/>
        </p:spPr>
        <p:txBody>
          <a:bodyPr wrap="square" rtlCol="0">
            <a:spAutoFit/>
          </a:bodyPr>
          <a:lstStyle/>
          <a:p>
            <a:r>
              <a:rPr lang="en-US" dirty="0">
                <a:solidFill>
                  <a:schemeClr val="bg1"/>
                </a:solidFill>
              </a:rPr>
              <a:t>We can see that the data clearly contains two separate blocks, weekdays and weekends. So the question in this case is, how can we summarize the same information in a shorter way without the loss (of a lot) of information?</a:t>
            </a:r>
          </a:p>
        </p:txBody>
      </p:sp>
      <p:sp>
        <p:nvSpPr>
          <p:cNvPr id="55" name="TextBox 54">
            <a:extLst>
              <a:ext uri="{FF2B5EF4-FFF2-40B4-BE49-F238E27FC236}">
                <a16:creationId xmlns:a16="http://schemas.microsoft.com/office/drawing/2014/main" id="{3504C822-BC7A-EB4A-B0F0-9D2E22C33688}"/>
              </a:ext>
            </a:extLst>
          </p:cNvPr>
          <p:cNvSpPr txBox="1"/>
          <p:nvPr/>
        </p:nvSpPr>
        <p:spPr>
          <a:xfrm>
            <a:off x="778475" y="4942649"/>
            <a:ext cx="6166022" cy="1200329"/>
          </a:xfrm>
          <a:prstGeom prst="rect">
            <a:avLst/>
          </a:prstGeom>
          <a:noFill/>
        </p:spPr>
        <p:txBody>
          <a:bodyPr wrap="square" rtlCol="0">
            <a:spAutoFit/>
          </a:bodyPr>
          <a:lstStyle/>
          <a:p>
            <a:r>
              <a:rPr lang="en-US" dirty="0">
                <a:solidFill>
                  <a:schemeClr val="bg1"/>
                </a:solidFill>
              </a:rPr>
              <a:t>If we make two new columns, weekday and weekend, we can represent the data given above in a more efficient way. Not only is it a smaller data set, we have effectively reduced this problem from 7 dimension to 2 without sacrificing information.</a:t>
            </a:r>
          </a:p>
        </p:txBody>
      </p:sp>
      <p:cxnSp>
        <p:nvCxnSpPr>
          <p:cNvPr id="9" name="Straight Arrow Connector 8">
            <a:extLst>
              <a:ext uri="{FF2B5EF4-FFF2-40B4-BE49-F238E27FC236}">
                <a16:creationId xmlns:a16="http://schemas.microsoft.com/office/drawing/2014/main" id="{33865625-45F2-6248-A769-68AC90D531E0}"/>
              </a:ext>
            </a:extLst>
          </p:cNvPr>
          <p:cNvCxnSpPr>
            <a:cxnSpLocks/>
          </p:cNvCxnSpPr>
          <p:nvPr/>
        </p:nvCxnSpPr>
        <p:spPr>
          <a:xfrm>
            <a:off x="7216346" y="2523849"/>
            <a:ext cx="1680519" cy="1912227"/>
          </a:xfrm>
          <a:prstGeom prst="straightConnector1">
            <a:avLst/>
          </a:prstGeom>
          <a:ln w="57150">
            <a:solidFill>
              <a:srgbClr val="8FCDFF"/>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5F49340-6C5D-8549-83A3-5D10F9579A80}"/>
              </a:ext>
            </a:extLst>
          </p:cNvPr>
          <p:cNvCxnSpPr>
            <a:cxnSpLocks/>
          </p:cNvCxnSpPr>
          <p:nvPr/>
        </p:nvCxnSpPr>
        <p:spPr>
          <a:xfrm flipH="1">
            <a:off x="10299964" y="3184609"/>
            <a:ext cx="419324" cy="1251467"/>
          </a:xfrm>
          <a:prstGeom prst="straightConnector1">
            <a:avLst/>
          </a:prstGeom>
          <a:ln w="57150">
            <a:solidFill>
              <a:srgbClr val="046A3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545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3" grpId="0" animBg="1"/>
      <p:bldP spid="7" grpId="0"/>
      <p:bldP spid="5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8">
            <a:extLst>
              <a:ext uri="{FF2B5EF4-FFF2-40B4-BE49-F238E27FC236}">
                <a16:creationId xmlns:a16="http://schemas.microsoft.com/office/drawing/2014/main" id="{E2A114CD-7BD6-224F-B4FC-03D55250B19D}"/>
              </a:ext>
            </a:extLst>
          </p:cNvPr>
          <p:cNvSpPr txBox="1">
            <a:spLocks/>
          </p:cNvSpPr>
          <p:nvPr/>
        </p:nvSpPr>
        <p:spPr>
          <a:xfrm>
            <a:off x="407368" y="404664"/>
            <a:ext cx="10972800" cy="431529"/>
          </a:xfrm>
          <a:prstGeom prst="rect">
            <a:avLst/>
          </a:prstGeom>
        </p:spPr>
        <p:txBody>
          <a:bodyPr/>
          <a:lstStyle>
            <a:lvl1pPr algn="l" defTabSz="1219170" rtl="0" eaLnBrk="1" latinLnBrk="0" hangingPunct="1">
              <a:spcBef>
                <a:spcPct val="0"/>
              </a:spcBef>
              <a:buNone/>
              <a:defRPr sz="2000" kern="1200">
                <a:solidFill>
                  <a:schemeClr val="bg1"/>
                </a:solidFill>
                <a:latin typeface="+mj-lt"/>
                <a:ea typeface="+mj-ea"/>
                <a:cs typeface="+mj-cs"/>
              </a:defRPr>
            </a:lvl1pPr>
          </a:lstStyle>
          <a:p>
            <a:pPr lvl="0">
              <a:defRPr/>
            </a:pPr>
            <a:r>
              <a:rPr lang="en-US" b="1" dirty="0">
                <a:latin typeface="Verdana" panose="020B0604030504040204" pitchFamily="34" charset="0"/>
                <a:ea typeface="Verdana" panose="020B0604030504040204" pitchFamily="34" charset="0"/>
                <a:cs typeface="Verdana" panose="020B0604030504040204" pitchFamily="34" charset="0"/>
              </a:rPr>
              <a:t>Principal Component Analysis (PCA)</a:t>
            </a:r>
          </a:p>
          <a:p>
            <a:pPr lvl="0">
              <a:defRPr/>
            </a:pPr>
            <a:endParaRPr lang="en-US" b="1" dirty="0">
              <a:latin typeface="Verdana" panose="020B0604030504040204" pitchFamily="34" charset="0"/>
              <a:ea typeface="Verdana" panose="020B0604030504040204" pitchFamily="34" charset="0"/>
              <a:cs typeface="Verdana" panose="020B0604030504040204" pitchFamily="34" charset="0"/>
            </a:endParaRPr>
          </a:p>
        </p:txBody>
      </p:sp>
      <p:sp>
        <p:nvSpPr>
          <p:cNvPr id="16" name="TextBox 15">
            <a:extLst>
              <a:ext uri="{FF2B5EF4-FFF2-40B4-BE49-F238E27FC236}">
                <a16:creationId xmlns:a16="http://schemas.microsoft.com/office/drawing/2014/main" id="{B57874D1-63ED-C147-9001-296F7793AAD4}"/>
              </a:ext>
            </a:extLst>
          </p:cNvPr>
          <p:cNvSpPr txBox="1"/>
          <p:nvPr/>
        </p:nvSpPr>
        <p:spPr>
          <a:xfrm>
            <a:off x="718808" y="1160783"/>
            <a:ext cx="11194518" cy="1261884"/>
          </a:xfrm>
          <a:prstGeom prst="rect">
            <a:avLst/>
          </a:prstGeom>
          <a:noFill/>
        </p:spPr>
        <p:txBody>
          <a:bodyPr wrap="square" rtlCol="0">
            <a:spAutoFit/>
          </a:bodyPr>
          <a:lstStyle/>
          <a:p>
            <a:r>
              <a:rPr lang="en-US" sz="2000" b="1" dirty="0">
                <a:solidFill>
                  <a:srgbClr val="98BC3A"/>
                </a:solidFill>
              </a:rPr>
              <a:t>Principal Component Analysis </a:t>
            </a:r>
            <a:r>
              <a:rPr lang="en-US" sz="2000" dirty="0">
                <a:solidFill>
                  <a:schemeClr val="bg1"/>
                </a:solidFill>
              </a:rPr>
              <a:t>is the most used dimensionality reduction algorithm. </a:t>
            </a:r>
            <a:br>
              <a:rPr lang="en-US" sz="2000" dirty="0">
                <a:solidFill>
                  <a:schemeClr val="bg1"/>
                </a:solidFill>
              </a:rPr>
            </a:br>
            <a:r>
              <a:rPr lang="en-US" sz="2000" dirty="0">
                <a:solidFill>
                  <a:schemeClr val="bg1"/>
                </a:solidFill>
              </a:rPr>
              <a:t>It is essentially a </a:t>
            </a:r>
            <a:r>
              <a:rPr lang="en-US" sz="2000" dirty="0">
                <a:solidFill>
                  <a:srgbClr val="98BC3A"/>
                </a:solidFill>
              </a:rPr>
              <a:t>rotation</a:t>
            </a:r>
            <a:r>
              <a:rPr lang="en-US" sz="2000" dirty="0">
                <a:solidFill>
                  <a:schemeClr val="bg1"/>
                </a:solidFill>
              </a:rPr>
              <a:t> of the coordinate system so that the </a:t>
            </a:r>
            <a:r>
              <a:rPr lang="en-US" sz="2000" dirty="0">
                <a:solidFill>
                  <a:srgbClr val="98BC3A"/>
                </a:solidFill>
              </a:rPr>
              <a:t>maximum variance </a:t>
            </a:r>
            <a:r>
              <a:rPr lang="en-US" sz="2000" dirty="0">
                <a:solidFill>
                  <a:schemeClr val="bg1"/>
                </a:solidFill>
              </a:rPr>
              <a:t>is kept.   </a:t>
            </a:r>
            <a:endParaRPr lang="en-US" dirty="0">
              <a:solidFill>
                <a:schemeClr val="bg1"/>
              </a:solidFill>
            </a:endParaRPr>
          </a:p>
          <a:p>
            <a:endParaRPr lang="en-US" dirty="0">
              <a:solidFill>
                <a:schemeClr val="bg1"/>
              </a:solidFill>
            </a:endParaRPr>
          </a:p>
          <a:p>
            <a:endParaRPr lang="en-US" dirty="0"/>
          </a:p>
        </p:txBody>
      </p:sp>
      <p:sp>
        <p:nvSpPr>
          <p:cNvPr id="15" name="TextBox 14">
            <a:extLst>
              <a:ext uri="{FF2B5EF4-FFF2-40B4-BE49-F238E27FC236}">
                <a16:creationId xmlns:a16="http://schemas.microsoft.com/office/drawing/2014/main" id="{51798A74-9461-4844-8E09-5828046A92EA}"/>
              </a:ext>
            </a:extLst>
          </p:cNvPr>
          <p:cNvSpPr txBox="1"/>
          <p:nvPr/>
        </p:nvSpPr>
        <p:spPr>
          <a:xfrm>
            <a:off x="779417" y="2298655"/>
            <a:ext cx="5316583" cy="3139321"/>
          </a:xfrm>
          <a:prstGeom prst="rect">
            <a:avLst/>
          </a:prstGeom>
          <a:noFill/>
        </p:spPr>
        <p:txBody>
          <a:bodyPr wrap="square" rtlCol="0">
            <a:spAutoFit/>
          </a:bodyPr>
          <a:lstStyle/>
          <a:p>
            <a:r>
              <a:rPr lang="en-US" dirty="0">
                <a:solidFill>
                  <a:schemeClr val="bg1"/>
                </a:solidFill>
              </a:rPr>
              <a:t>By looking for the direction in which we have the largest separation we can describe all our data in that dimension with a minimal loss of information. </a:t>
            </a:r>
            <a:br>
              <a:rPr lang="en-US" dirty="0">
                <a:solidFill>
                  <a:schemeClr val="bg1"/>
                </a:solidFill>
              </a:rPr>
            </a:br>
            <a:r>
              <a:rPr lang="en-US" dirty="0">
                <a:solidFill>
                  <a:schemeClr val="bg1"/>
                </a:solidFill>
              </a:rPr>
              <a:t>In case of a 2D dataset, the first principal component is the component with the highest variance. </a:t>
            </a:r>
          </a:p>
          <a:p>
            <a:r>
              <a:rPr lang="en-US" dirty="0">
                <a:solidFill>
                  <a:schemeClr val="bg1"/>
                </a:solidFill>
              </a:rPr>
              <a:t>The question now becomes, how do we find that direction in our dataset. </a:t>
            </a:r>
          </a:p>
          <a:p>
            <a:endParaRPr lang="en-US" dirty="0">
              <a:solidFill>
                <a:schemeClr val="bg1"/>
              </a:solidFill>
            </a:endParaRPr>
          </a:p>
          <a:p>
            <a:r>
              <a:rPr lang="en-US" dirty="0">
                <a:solidFill>
                  <a:schemeClr val="bg1"/>
                </a:solidFill>
              </a:rPr>
              <a:t>Of course we can extend this to any number of dimensions to be reduced to whatever number we want (more on this later).</a:t>
            </a:r>
          </a:p>
        </p:txBody>
      </p:sp>
      <p:pic>
        <p:nvPicPr>
          <p:cNvPr id="18" name="Picture 17" descr="A screenshot of a video game&#10;&#10;Description automatically generated">
            <a:extLst>
              <a:ext uri="{FF2B5EF4-FFF2-40B4-BE49-F238E27FC236}">
                <a16:creationId xmlns:a16="http://schemas.microsoft.com/office/drawing/2014/main" id="{D245530E-B62C-7E4E-AF5B-5A8EBCD49A30}"/>
              </a:ext>
            </a:extLst>
          </p:cNvPr>
          <p:cNvPicPr>
            <a:picLocks noChangeAspect="1"/>
          </p:cNvPicPr>
          <p:nvPr/>
        </p:nvPicPr>
        <p:blipFill>
          <a:blip r:embed="rId3"/>
          <a:stretch>
            <a:fillRect/>
          </a:stretch>
        </p:blipFill>
        <p:spPr>
          <a:xfrm>
            <a:off x="6757748" y="2422667"/>
            <a:ext cx="4493830" cy="3465721"/>
          </a:xfrm>
          <a:prstGeom prst="rect">
            <a:avLst/>
          </a:prstGeom>
        </p:spPr>
      </p:pic>
    </p:spTree>
    <p:extLst>
      <p:ext uri="{BB962C8B-B14F-4D97-AF65-F5344CB8AC3E}">
        <p14:creationId xmlns:p14="http://schemas.microsoft.com/office/powerpoint/2010/main" val="250543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8">
            <a:extLst>
              <a:ext uri="{FF2B5EF4-FFF2-40B4-BE49-F238E27FC236}">
                <a16:creationId xmlns:a16="http://schemas.microsoft.com/office/drawing/2014/main" id="{E2A114CD-7BD6-224F-B4FC-03D55250B19D}"/>
              </a:ext>
            </a:extLst>
          </p:cNvPr>
          <p:cNvSpPr txBox="1">
            <a:spLocks/>
          </p:cNvSpPr>
          <p:nvPr/>
        </p:nvSpPr>
        <p:spPr>
          <a:xfrm>
            <a:off x="407368" y="404664"/>
            <a:ext cx="10972800" cy="431529"/>
          </a:xfrm>
          <a:prstGeom prst="rect">
            <a:avLst/>
          </a:prstGeom>
        </p:spPr>
        <p:txBody>
          <a:bodyPr/>
          <a:lstStyle>
            <a:lvl1pPr algn="l" defTabSz="1219170" rtl="0" eaLnBrk="1" latinLnBrk="0" hangingPunct="1">
              <a:spcBef>
                <a:spcPct val="0"/>
              </a:spcBef>
              <a:buNone/>
              <a:defRPr sz="2000" kern="1200">
                <a:solidFill>
                  <a:schemeClr val="bg1"/>
                </a:solidFill>
                <a:latin typeface="+mj-lt"/>
                <a:ea typeface="+mj-ea"/>
                <a:cs typeface="+mj-cs"/>
              </a:defRPr>
            </a:lvl1pPr>
          </a:lstStyle>
          <a:p>
            <a:pPr lvl="0">
              <a:defRPr/>
            </a:pPr>
            <a:r>
              <a:rPr lang="en-US" b="1" dirty="0">
                <a:latin typeface="Verdana" panose="020B0604030504040204" pitchFamily="34" charset="0"/>
                <a:ea typeface="Verdana" panose="020B0604030504040204" pitchFamily="34" charset="0"/>
                <a:cs typeface="Verdana" panose="020B0604030504040204" pitchFamily="34" charset="0"/>
              </a:rPr>
              <a:t>Principal Component Analysis (PCA)</a:t>
            </a:r>
          </a:p>
          <a:p>
            <a:pPr lvl="0">
              <a:defRPr/>
            </a:pPr>
            <a:endParaRPr lang="en-US" b="1" dirty="0">
              <a:latin typeface="Verdana" panose="020B0604030504040204" pitchFamily="34" charset="0"/>
              <a:ea typeface="Verdana" panose="020B0604030504040204" pitchFamily="34" charset="0"/>
              <a:cs typeface="Verdana" panose="020B0604030504040204" pitchFamily="34" charset="0"/>
            </a:endParaRPr>
          </a:p>
        </p:txBody>
      </p:sp>
      <p:sp>
        <p:nvSpPr>
          <p:cNvPr id="16" name="TextBox 15">
            <a:extLst>
              <a:ext uri="{FF2B5EF4-FFF2-40B4-BE49-F238E27FC236}">
                <a16:creationId xmlns:a16="http://schemas.microsoft.com/office/drawing/2014/main" id="{B57874D1-63ED-C147-9001-296F7793AAD4}"/>
              </a:ext>
            </a:extLst>
          </p:cNvPr>
          <p:cNvSpPr txBox="1"/>
          <p:nvPr/>
        </p:nvSpPr>
        <p:spPr>
          <a:xfrm>
            <a:off x="779417" y="912192"/>
            <a:ext cx="11194518" cy="1015663"/>
          </a:xfrm>
          <a:prstGeom prst="rect">
            <a:avLst/>
          </a:prstGeom>
          <a:noFill/>
        </p:spPr>
        <p:txBody>
          <a:bodyPr wrap="square" rtlCol="0">
            <a:spAutoFit/>
          </a:bodyPr>
          <a:lstStyle/>
          <a:p>
            <a:r>
              <a:rPr lang="en-US" sz="2400" b="1" dirty="0">
                <a:solidFill>
                  <a:srgbClr val="98BC3A"/>
                </a:solidFill>
              </a:rPr>
              <a:t>But how to find these directions?</a:t>
            </a:r>
            <a:endParaRPr lang="en-US" sz="2000" b="1" dirty="0">
              <a:solidFill>
                <a:schemeClr val="bg1"/>
              </a:solidFill>
            </a:endParaRPr>
          </a:p>
          <a:p>
            <a:endParaRPr lang="en-US" dirty="0">
              <a:solidFill>
                <a:schemeClr val="bg1"/>
              </a:solidFill>
            </a:endParaRPr>
          </a:p>
          <a:p>
            <a:endParaRPr lang="en-US" dirty="0"/>
          </a:p>
        </p:txBody>
      </p:sp>
      <p:cxnSp>
        <p:nvCxnSpPr>
          <p:cNvPr id="7" name="Straight Arrow Connector 6">
            <a:extLst>
              <a:ext uri="{FF2B5EF4-FFF2-40B4-BE49-F238E27FC236}">
                <a16:creationId xmlns:a16="http://schemas.microsoft.com/office/drawing/2014/main" id="{BB7DF3A0-7971-7245-B2F3-0F6A70077127}"/>
              </a:ext>
            </a:extLst>
          </p:cNvPr>
          <p:cNvCxnSpPr>
            <a:cxnSpLocks/>
          </p:cNvCxnSpPr>
          <p:nvPr/>
        </p:nvCxnSpPr>
        <p:spPr>
          <a:xfrm flipV="1">
            <a:off x="7334828" y="998819"/>
            <a:ext cx="0" cy="28025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5E3EB60-41B7-6146-A80E-A631A8F83C2E}"/>
              </a:ext>
            </a:extLst>
          </p:cNvPr>
          <p:cNvCxnSpPr>
            <a:cxnSpLocks/>
          </p:cNvCxnSpPr>
          <p:nvPr/>
        </p:nvCxnSpPr>
        <p:spPr>
          <a:xfrm>
            <a:off x="7334828" y="3801407"/>
            <a:ext cx="3265996" cy="3024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7D6907F-75B6-A249-A74C-723CA8E0606F}"/>
              </a:ext>
            </a:extLst>
          </p:cNvPr>
          <p:cNvGrpSpPr/>
          <p:nvPr/>
        </p:nvGrpSpPr>
        <p:grpSpPr>
          <a:xfrm>
            <a:off x="7629647" y="1341165"/>
            <a:ext cx="2646501" cy="2153203"/>
            <a:chOff x="7746653" y="2171748"/>
            <a:chExt cx="2646501" cy="2153203"/>
          </a:xfrm>
        </p:grpSpPr>
        <p:sp>
          <p:nvSpPr>
            <p:cNvPr id="10" name="Oval 9">
              <a:extLst>
                <a:ext uri="{FF2B5EF4-FFF2-40B4-BE49-F238E27FC236}">
                  <a16:creationId xmlns:a16="http://schemas.microsoft.com/office/drawing/2014/main" id="{3777684B-C5F0-C84A-8632-97B8C85189A6}"/>
                </a:ext>
              </a:extLst>
            </p:cNvPr>
            <p:cNvSpPr/>
            <p:nvPr/>
          </p:nvSpPr>
          <p:spPr>
            <a:xfrm>
              <a:off x="8460828" y="352963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754F1FA-E806-214E-9A1A-212C398B55AC}"/>
                </a:ext>
              </a:extLst>
            </p:cNvPr>
            <p:cNvSpPr/>
            <p:nvPr/>
          </p:nvSpPr>
          <p:spPr>
            <a:xfrm>
              <a:off x="8755907" y="3264926"/>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E8CF2CC-57A4-2341-B878-44ECF7E16746}"/>
                </a:ext>
              </a:extLst>
            </p:cNvPr>
            <p:cNvSpPr/>
            <p:nvPr/>
          </p:nvSpPr>
          <p:spPr>
            <a:xfrm>
              <a:off x="8491964" y="3727441"/>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2243D9B-7E07-784F-A06A-1F1491A2B6DD}"/>
                </a:ext>
              </a:extLst>
            </p:cNvPr>
            <p:cNvSpPr/>
            <p:nvPr/>
          </p:nvSpPr>
          <p:spPr>
            <a:xfrm>
              <a:off x="9574134" y="2841945"/>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ECB6567-90D2-9646-8857-E815118979B7}"/>
                </a:ext>
              </a:extLst>
            </p:cNvPr>
            <p:cNvSpPr/>
            <p:nvPr/>
          </p:nvSpPr>
          <p:spPr>
            <a:xfrm>
              <a:off x="9181576" y="3034863"/>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63BBA6B-9FB7-104D-935A-42D6934249EE}"/>
                </a:ext>
              </a:extLst>
            </p:cNvPr>
            <p:cNvSpPr/>
            <p:nvPr/>
          </p:nvSpPr>
          <p:spPr>
            <a:xfrm>
              <a:off x="8885447" y="346526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808AFBD-FE9B-6C46-8E49-D4B3CD255952}"/>
                </a:ext>
              </a:extLst>
            </p:cNvPr>
            <p:cNvSpPr/>
            <p:nvPr/>
          </p:nvSpPr>
          <p:spPr>
            <a:xfrm>
              <a:off x="9343697" y="3118997"/>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31CD4DB-044E-994E-AF8A-A486D1AC2EF5}"/>
                </a:ext>
              </a:extLst>
            </p:cNvPr>
            <p:cNvSpPr/>
            <p:nvPr/>
          </p:nvSpPr>
          <p:spPr>
            <a:xfrm>
              <a:off x="9974319" y="253527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BF9EE00-0E06-7943-AA40-13B42641E99E}"/>
                </a:ext>
              </a:extLst>
            </p:cNvPr>
            <p:cNvSpPr/>
            <p:nvPr/>
          </p:nvSpPr>
          <p:spPr>
            <a:xfrm>
              <a:off x="8383578" y="393454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8C3C96-9E86-BD40-9AB3-B589985DA0DE}"/>
                </a:ext>
              </a:extLst>
            </p:cNvPr>
            <p:cNvSpPr/>
            <p:nvPr/>
          </p:nvSpPr>
          <p:spPr>
            <a:xfrm>
              <a:off x="7837041" y="4111972"/>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3A28F9F-EF73-6745-8AA6-0EFD3FB700EE}"/>
                </a:ext>
              </a:extLst>
            </p:cNvPr>
            <p:cNvSpPr/>
            <p:nvPr/>
          </p:nvSpPr>
          <p:spPr>
            <a:xfrm>
              <a:off x="7937150" y="3951892"/>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9C50FB6-7442-5443-B417-756396A702CD}"/>
                </a:ext>
              </a:extLst>
            </p:cNvPr>
            <p:cNvSpPr/>
            <p:nvPr/>
          </p:nvSpPr>
          <p:spPr>
            <a:xfrm>
              <a:off x="8727792" y="355933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6088699-6918-0249-8007-A228FFFC6741}"/>
                </a:ext>
              </a:extLst>
            </p:cNvPr>
            <p:cNvSpPr/>
            <p:nvPr/>
          </p:nvSpPr>
          <p:spPr>
            <a:xfrm>
              <a:off x="9764110" y="2524682"/>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7EE2D80-8574-A44D-A635-E5D9B072AE92}"/>
                </a:ext>
              </a:extLst>
            </p:cNvPr>
            <p:cNvSpPr/>
            <p:nvPr/>
          </p:nvSpPr>
          <p:spPr>
            <a:xfrm>
              <a:off x="10032125" y="2675243"/>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82FA59F-6036-FE4E-9A55-41E65AE14F57}"/>
                </a:ext>
              </a:extLst>
            </p:cNvPr>
            <p:cNvSpPr/>
            <p:nvPr/>
          </p:nvSpPr>
          <p:spPr>
            <a:xfrm>
              <a:off x="9125347" y="3227885"/>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48EE549-A3A3-EB41-A1B7-903CDFFB5F1B}"/>
                </a:ext>
              </a:extLst>
            </p:cNvPr>
            <p:cNvSpPr/>
            <p:nvPr/>
          </p:nvSpPr>
          <p:spPr>
            <a:xfrm>
              <a:off x="10062078" y="240208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22D77D1-DF73-154A-A2BD-18C6623EEED6}"/>
                </a:ext>
              </a:extLst>
            </p:cNvPr>
            <p:cNvSpPr/>
            <p:nvPr/>
          </p:nvSpPr>
          <p:spPr>
            <a:xfrm>
              <a:off x="7746653" y="4279232"/>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E084B9F-2A20-CE4C-A665-3D703140BDF0}"/>
                </a:ext>
              </a:extLst>
            </p:cNvPr>
            <p:cNvSpPr/>
            <p:nvPr/>
          </p:nvSpPr>
          <p:spPr>
            <a:xfrm>
              <a:off x="8199647" y="389908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D307C2B-006F-AC47-82C8-E86AB36AE6E2}"/>
                </a:ext>
              </a:extLst>
            </p:cNvPr>
            <p:cNvSpPr/>
            <p:nvPr/>
          </p:nvSpPr>
          <p:spPr>
            <a:xfrm>
              <a:off x="9786969" y="273231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69BF35F-402D-FB41-8028-B784327E0F30}"/>
                </a:ext>
              </a:extLst>
            </p:cNvPr>
            <p:cNvSpPr/>
            <p:nvPr/>
          </p:nvSpPr>
          <p:spPr>
            <a:xfrm>
              <a:off x="8886497" y="312682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C185B17-FA8D-B946-8912-F03D5606332F}"/>
                </a:ext>
              </a:extLst>
            </p:cNvPr>
            <p:cNvSpPr/>
            <p:nvPr/>
          </p:nvSpPr>
          <p:spPr>
            <a:xfrm>
              <a:off x="9038897" y="327922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4B9183F-94C0-5641-B825-A5AE35F3FDD7}"/>
                </a:ext>
              </a:extLst>
            </p:cNvPr>
            <p:cNvSpPr/>
            <p:nvPr/>
          </p:nvSpPr>
          <p:spPr>
            <a:xfrm>
              <a:off x="10347435" y="217174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644141F4-1F78-344B-B819-67EE8E1AEFDE}"/>
              </a:ext>
            </a:extLst>
          </p:cNvPr>
          <p:cNvSpPr txBox="1"/>
          <p:nvPr/>
        </p:nvSpPr>
        <p:spPr>
          <a:xfrm>
            <a:off x="10253288" y="3883378"/>
            <a:ext cx="458250" cy="369332"/>
          </a:xfrm>
          <a:prstGeom prst="rect">
            <a:avLst/>
          </a:prstGeom>
          <a:noFill/>
        </p:spPr>
        <p:txBody>
          <a:bodyPr wrap="square" rtlCol="0">
            <a:spAutoFit/>
          </a:bodyPr>
          <a:lstStyle/>
          <a:p>
            <a:r>
              <a:rPr lang="en-US" dirty="0">
                <a:solidFill>
                  <a:schemeClr val="bg1"/>
                </a:solidFill>
              </a:rPr>
              <a:t>X</a:t>
            </a:r>
          </a:p>
        </p:txBody>
      </p:sp>
      <p:sp>
        <p:nvSpPr>
          <p:cNvPr id="36" name="TextBox 35">
            <a:extLst>
              <a:ext uri="{FF2B5EF4-FFF2-40B4-BE49-F238E27FC236}">
                <a16:creationId xmlns:a16="http://schemas.microsoft.com/office/drawing/2014/main" id="{36F5A45E-E257-5A42-98DD-D9D5D79606FD}"/>
              </a:ext>
            </a:extLst>
          </p:cNvPr>
          <p:cNvSpPr txBox="1"/>
          <p:nvPr/>
        </p:nvSpPr>
        <p:spPr>
          <a:xfrm>
            <a:off x="6996282" y="1043554"/>
            <a:ext cx="458250" cy="369332"/>
          </a:xfrm>
          <a:prstGeom prst="rect">
            <a:avLst/>
          </a:prstGeom>
          <a:noFill/>
        </p:spPr>
        <p:txBody>
          <a:bodyPr wrap="square" rtlCol="0">
            <a:spAutoFit/>
          </a:bodyPr>
          <a:lstStyle/>
          <a:p>
            <a:r>
              <a:rPr lang="en-US" dirty="0">
                <a:solidFill>
                  <a:schemeClr val="bg1"/>
                </a:solidFill>
              </a:rPr>
              <a: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6F98329-4AFA-B740-B333-4F3BB93C5E3B}"/>
                  </a:ext>
                </a:extLst>
              </p:cNvPr>
              <p:cNvSpPr txBox="1"/>
              <p:nvPr/>
            </p:nvSpPr>
            <p:spPr>
              <a:xfrm>
                <a:off x="1109975" y="1806427"/>
                <a:ext cx="5253499" cy="369332"/>
              </a:xfrm>
              <a:prstGeom prst="rect">
                <a:avLst/>
              </a:prstGeom>
              <a:noFill/>
            </p:spPr>
            <p:txBody>
              <a:bodyPr wrap="square" rtlCol="0">
                <a:spAutoFit/>
              </a:bodyPr>
              <a:lstStyle/>
              <a:p>
                <a:pPr marL="342900" indent="-342900">
                  <a:buAutoNum type="arabicPeriod"/>
                </a:pPr>
                <a:r>
                  <a:rPr lang="en-US" dirty="0">
                    <a:solidFill>
                      <a:schemeClr val="bg1"/>
                    </a:solidFill>
                  </a:rPr>
                  <a:t>Calculate the mean </a:t>
                </a:r>
                <a14:m>
                  <m:oMath xmlns:m="http://schemas.openxmlformats.org/officeDocument/2006/math">
                    <m:acc>
                      <m:accPr>
                        <m:chr m:val="̅"/>
                        <m:ctrlPr>
                          <a:rPr lang="en-US" i="1" dirty="0" smtClean="0">
                            <a:solidFill>
                              <a:srgbClr val="8FCDFF"/>
                            </a:solidFill>
                            <a:latin typeface="Cambria Math" panose="02040503050406030204" pitchFamily="18" charset="0"/>
                          </a:rPr>
                        </m:ctrlPr>
                      </m:accPr>
                      <m:e>
                        <m:r>
                          <a:rPr lang="en-US" b="0" i="1" dirty="0" smtClean="0">
                            <a:solidFill>
                              <a:srgbClr val="8FCDFF"/>
                            </a:solidFill>
                            <a:latin typeface="Cambria Math" panose="02040503050406030204" pitchFamily="18" charset="0"/>
                          </a:rPr>
                          <m:t>𝑥</m:t>
                        </m:r>
                      </m:e>
                    </m:acc>
                  </m:oMath>
                </a14:m>
                <a:r>
                  <a:rPr lang="en-US" dirty="0">
                    <a:solidFill>
                      <a:schemeClr val="bg1"/>
                    </a:solidFill>
                  </a:rPr>
                  <a:t> and </a:t>
                </a:r>
                <a14:m>
                  <m:oMath xmlns:m="http://schemas.openxmlformats.org/officeDocument/2006/math">
                    <m:acc>
                      <m:accPr>
                        <m:chr m:val="̅"/>
                        <m:ctrlPr>
                          <a:rPr lang="en-US" i="1" dirty="0" smtClean="0">
                            <a:solidFill>
                              <a:srgbClr val="8FCDFF"/>
                            </a:solidFill>
                            <a:latin typeface="Cambria Math" panose="02040503050406030204" pitchFamily="18" charset="0"/>
                          </a:rPr>
                        </m:ctrlPr>
                      </m:accPr>
                      <m:e>
                        <m:r>
                          <a:rPr lang="en-US" b="0" i="1" dirty="0" smtClean="0">
                            <a:solidFill>
                              <a:srgbClr val="8FCDFF"/>
                            </a:solidFill>
                            <a:latin typeface="Cambria Math" panose="02040503050406030204" pitchFamily="18" charset="0"/>
                          </a:rPr>
                          <m:t>𝑦</m:t>
                        </m:r>
                      </m:e>
                    </m:acc>
                  </m:oMath>
                </a14:m>
                <a:r>
                  <a:rPr lang="en-US" dirty="0">
                    <a:solidFill>
                      <a:srgbClr val="8FCDFF"/>
                    </a:solidFill>
                  </a:rPr>
                  <a:t> </a:t>
                </a:r>
                <a:r>
                  <a:rPr lang="en-US" dirty="0">
                    <a:solidFill>
                      <a:schemeClr val="bg1"/>
                    </a:solidFill>
                  </a:rPr>
                  <a:t>for each dimension</a:t>
                </a:r>
              </a:p>
            </p:txBody>
          </p:sp>
        </mc:Choice>
        <mc:Fallback xmlns="">
          <p:sp>
            <p:nvSpPr>
              <p:cNvPr id="4" name="TextBox 3">
                <a:extLst>
                  <a:ext uri="{FF2B5EF4-FFF2-40B4-BE49-F238E27FC236}">
                    <a16:creationId xmlns:a16="http://schemas.microsoft.com/office/drawing/2014/main" id="{96F98329-4AFA-B740-B333-4F3BB93C5E3B}"/>
                  </a:ext>
                </a:extLst>
              </p:cNvPr>
              <p:cNvSpPr txBox="1">
                <a:spLocks noRot="1" noChangeAspect="1" noMove="1" noResize="1" noEditPoints="1" noAdjustHandles="1" noChangeArrowheads="1" noChangeShapeType="1" noTextEdit="1"/>
              </p:cNvSpPr>
              <p:nvPr/>
            </p:nvSpPr>
            <p:spPr>
              <a:xfrm>
                <a:off x="1109975" y="1806427"/>
                <a:ext cx="5253499" cy="369332"/>
              </a:xfrm>
              <a:prstGeom prst="rect">
                <a:avLst/>
              </a:prstGeom>
              <a:blipFill>
                <a:blip r:embed="rId3"/>
                <a:stretch>
                  <a:fillRect l="-723" t="-3333" b="-26667"/>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79B45A3C-1809-D445-AFF5-B1B4B6B9A334}"/>
              </a:ext>
            </a:extLst>
          </p:cNvPr>
          <p:cNvCxnSpPr/>
          <p:nvPr/>
        </p:nvCxnSpPr>
        <p:spPr>
          <a:xfrm>
            <a:off x="7334828" y="2434468"/>
            <a:ext cx="3627344" cy="0"/>
          </a:xfrm>
          <a:prstGeom prst="line">
            <a:avLst/>
          </a:prstGeom>
          <a:ln w="28575">
            <a:solidFill>
              <a:srgbClr val="8FCDFF"/>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AA38B6F-5C0D-034D-AE9E-E96B8498AB29}"/>
              </a:ext>
            </a:extLst>
          </p:cNvPr>
          <p:cNvCxnSpPr>
            <a:cxnSpLocks/>
          </p:cNvCxnSpPr>
          <p:nvPr/>
        </p:nvCxnSpPr>
        <p:spPr>
          <a:xfrm flipV="1">
            <a:off x="9004006" y="998819"/>
            <a:ext cx="4335" cy="2816891"/>
          </a:xfrm>
          <a:prstGeom prst="line">
            <a:avLst/>
          </a:prstGeom>
          <a:ln w="28575">
            <a:solidFill>
              <a:srgbClr val="8FCD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D3447F1-F500-4442-87A9-786AF66CD63F}"/>
                  </a:ext>
                </a:extLst>
              </p:cNvPr>
              <p:cNvSpPr txBox="1"/>
              <p:nvPr/>
            </p:nvSpPr>
            <p:spPr>
              <a:xfrm>
                <a:off x="8814160" y="3781126"/>
                <a:ext cx="3636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smtClean="0">
                              <a:solidFill>
                                <a:srgbClr val="8FCDFF"/>
                              </a:solidFill>
                              <a:latin typeface="Cambria Math" panose="02040503050406030204" pitchFamily="18" charset="0"/>
                            </a:rPr>
                          </m:ctrlPr>
                        </m:accPr>
                        <m:e>
                          <m:r>
                            <a:rPr lang="en-US" sz="2400" b="0" i="1" dirty="0" smtClean="0">
                              <a:solidFill>
                                <a:srgbClr val="8FCDFF"/>
                              </a:solidFill>
                              <a:latin typeface="Cambria Math" panose="02040503050406030204" pitchFamily="18" charset="0"/>
                            </a:rPr>
                            <m:t>𝑥</m:t>
                          </m:r>
                        </m:e>
                      </m:acc>
                    </m:oMath>
                  </m:oMathPara>
                </a14:m>
                <a:endParaRPr lang="en-US" dirty="0">
                  <a:solidFill>
                    <a:schemeClr val="bg1"/>
                  </a:solidFill>
                </a:endParaRPr>
              </a:p>
            </p:txBody>
          </p:sp>
        </mc:Choice>
        <mc:Fallback xmlns="">
          <p:sp>
            <p:nvSpPr>
              <p:cNvPr id="45" name="TextBox 44">
                <a:extLst>
                  <a:ext uri="{FF2B5EF4-FFF2-40B4-BE49-F238E27FC236}">
                    <a16:creationId xmlns:a16="http://schemas.microsoft.com/office/drawing/2014/main" id="{CD3447F1-F500-4442-87A9-786AF66CD63F}"/>
                  </a:ext>
                </a:extLst>
              </p:cNvPr>
              <p:cNvSpPr txBox="1">
                <a:spLocks noRot="1" noChangeAspect="1" noMove="1" noResize="1" noEditPoints="1" noAdjustHandles="1" noChangeArrowheads="1" noChangeShapeType="1" noTextEdit="1"/>
              </p:cNvSpPr>
              <p:nvPr/>
            </p:nvSpPr>
            <p:spPr>
              <a:xfrm>
                <a:off x="8814160" y="3781126"/>
                <a:ext cx="363627"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67C2E16-BF6A-2E48-A516-4CFFCA2EC85E}"/>
                  </a:ext>
                </a:extLst>
              </p:cNvPr>
              <p:cNvSpPr txBox="1"/>
              <p:nvPr/>
            </p:nvSpPr>
            <p:spPr>
              <a:xfrm>
                <a:off x="7003846" y="2172670"/>
                <a:ext cx="3636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smtClean="0">
                              <a:solidFill>
                                <a:srgbClr val="8FCDFF"/>
                              </a:solidFill>
                              <a:latin typeface="Cambria Math" panose="02040503050406030204" pitchFamily="18" charset="0"/>
                            </a:rPr>
                          </m:ctrlPr>
                        </m:accPr>
                        <m:e>
                          <m:r>
                            <a:rPr lang="en-US" sz="2400" b="0" i="1" dirty="0" smtClean="0">
                              <a:solidFill>
                                <a:srgbClr val="8FCDFF"/>
                              </a:solidFill>
                              <a:latin typeface="Cambria Math" panose="02040503050406030204" pitchFamily="18" charset="0"/>
                            </a:rPr>
                            <m:t>𝑦</m:t>
                          </m:r>
                        </m:e>
                      </m:acc>
                    </m:oMath>
                  </m:oMathPara>
                </a14:m>
                <a:endParaRPr lang="en-US" dirty="0">
                  <a:solidFill>
                    <a:schemeClr val="bg1"/>
                  </a:solidFill>
                </a:endParaRPr>
              </a:p>
            </p:txBody>
          </p:sp>
        </mc:Choice>
        <mc:Fallback xmlns="">
          <p:sp>
            <p:nvSpPr>
              <p:cNvPr id="46" name="TextBox 45">
                <a:extLst>
                  <a:ext uri="{FF2B5EF4-FFF2-40B4-BE49-F238E27FC236}">
                    <a16:creationId xmlns:a16="http://schemas.microsoft.com/office/drawing/2014/main" id="{467C2E16-BF6A-2E48-A516-4CFFCA2EC85E}"/>
                  </a:ext>
                </a:extLst>
              </p:cNvPr>
              <p:cNvSpPr txBox="1">
                <a:spLocks noRot="1" noChangeAspect="1" noMove="1" noResize="1" noEditPoints="1" noAdjustHandles="1" noChangeArrowheads="1" noChangeShapeType="1" noTextEdit="1"/>
              </p:cNvSpPr>
              <p:nvPr/>
            </p:nvSpPr>
            <p:spPr>
              <a:xfrm>
                <a:off x="7003846" y="2172670"/>
                <a:ext cx="363627" cy="461665"/>
              </a:xfrm>
              <a:prstGeom prst="rect">
                <a:avLst/>
              </a:prstGeom>
              <a:blipFill>
                <a:blip r:embed="rId5"/>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2E1583A-CFCB-7040-9F12-ED1BC731834F}"/>
                  </a:ext>
                </a:extLst>
              </p:cNvPr>
              <p:cNvSpPr txBox="1"/>
              <p:nvPr/>
            </p:nvSpPr>
            <p:spPr>
              <a:xfrm>
                <a:off x="1109975" y="2165830"/>
                <a:ext cx="5253499" cy="1130374"/>
              </a:xfrm>
              <a:prstGeom prst="rect">
                <a:avLst/>
              </a:prstGeom>
              <a:noFill/>
            </p:spPr>
            <p:txBody>
              <a:bodyPr wrap="square" rtlCol="0">
                <a:spAutoFit/>
              </a:bodyPr>
              <a:lstStyle/>
              <a:p>
                <a:pPr marL="342900" indent="-342900">
                  <a:buAutoNum type="arabicPeriod" startAt="2"/>
                </a:pPr>
                <a:r>
                  <a:rPr lang="en-US" dirty="0">
                    <a:solidFill>
                      <a:schemeClr val="bg1"/>
                    </a:solidFill>
                  </a:rPr>
                  <a:t>Determine the covariance matrix:</a:t>
                </a:r>
                <a:br>
                  <a:rPr lang="en-US" dirty="0">
                    <a:solidFill>
                      <a:schemeClr val="bg1"/>
                    </a:solidFill>
                  </a:rPr>
                </a:br>
                <a14:m>
                  <m:oMath xmlns:m="http://schemas.openxmlformats.org/officeDocument/2006/math">
                    <m:r>
                      <m:rPr>
                        <m:sty m:val="p"/>
                      </m:rPr>
                      <a:rPr lang="en-US" b="0" i="0" smtClean="0">
                        <a:solidFill>
                          <a:schemeClr val="bg1"/>
                        </a:solidFill>
                        <a:latin typeface="Cambria Math" panose="02040503050406030204" pitchFamily="18" charset="0"/>
                      </a:rPr>
                      <m:t>C</m:t>
                    </m:r>
                    <m:r>
                      <a:rPr lang="en-US" b="0" i="0"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𝐶𝑜𝑣</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𝑋</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𝑌</m:t>
                        </m:r>
                      </m:e>
                    </m:d>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 −1</m:t>
                        </m:r>
                      </m:den>
                    </m:f>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 − </m:t>
                            </m:r>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𝑥</m:t>
                                </m:r>
                              </m:e>
                            </m:acc>
                          </m:e>
                        </m:d>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 − </m:t>
                            </m:r>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𝑦</m:t>
                                </m:r>
                              </m:e>
                            </m:acc>
                          </m:e>
                        </m:d>
                      </m:e>
                    </m:nary>
                  </m:oMath>
                </a14:m>
                <a:br>
                  <a:rPr lang="en-US" dirty="0">
                    <a:solidFill>
                      <a:schemeClr val="bg1"/>
                    </a:solidFill>
                  </a:rPr>
                </a:br>
                <a:endParaRPr lang="en-US" dirty="0">
                  <a:solidFill>
                    <a:schemeClr val="bg1"/>
                  </a:solidFill>
                </a:endParaRPr>
              </a:p>
            </p:txBody>
          </p:sp>
        </mc:Choice>
        <mc:Fallback xmlns="">
          <p:sp>
            <p:nvSpPr>
              <p:cNvPr id="47" name="TextBox 46">
                <a:extLst>
                  <a:ext uri="{FF2B5EF4-FFF2-40B4-BE49-F238E27FC236}">
                    <a16:creationId xmlns:a16="http://schemas.microsoft.com/office/drawing/2014/main" id="{C2E1583A-CFCB-7040-9F12-ED1BC731834F}"/>
                  </a:ext>
                </a:extLst>
              </p:cNvPr>
              <p:cNvSpPr txBox="1">
                <a:spLocks noRot="1" noChangeAspect="1" noMove="1" noResize="1" noEditPoints="1" noAdjustHandles="1" noChangeArrowheads="1" noChangeShapeType="1" noTextEdit="1"/>
              </p:cNvSpPr>
              <p:nvPr/>
            </p:nvSpPr>
            <p:spPr>
              <a:xfrm>
                <a:off x="1109975" y="2165830"/>
                <a:ext cx="5253499" cy="1130374"/>
              </a:xfrm>
              <a:prstGeom prst="rect">
                <a:avLst/>
              </a:prstGeom>
              <a:blipFill>
                <a:blip r:embed="rId6"/>
                <a:stretch>
                  <a:fillRect l="-723" t="-51111" b="-114444"/>
                </a:stretch>
              </a:blipFill>
            </p:spPr>
            <p:txBody>
              <a:bodyPr/>
              <a:lstStyle/>
              <a:p>
                <a:r>
                  <a:rPr lang="en-US">
                    <a:noFill/>
                  </a:rPr>
                  <a:t> </a:t>
                </a:r>
              </a:p>
            </p:txBody>
          </p:sp>
        </mc:Fallback>
      </mc:AlternateContent>
      <p:cxnSp>
        <p:nvCxnSpPr>
          <p:cNvPr id="50" name="Straight Connector 49">
            <a:extLst>
              <a:ext uri="{FF2B5EF4-FFF2-40B4-BE49-F238E27FC236}">
                <a16:creationId xmlns:a16="http://schemas.microsoft.com/office/drawing/2014/main" id="{D3DB061D-15C9-A342-9C53-498F3B09B149}"/>
              </a:ext>
            </a:extLst>
          </p:cNvPr>
          <p:cNvCxnSpPr>
            <a:cxnSpLocks/>
          </p:cNvCxnSpPr>
          <p:nvPr/>
        </p:nvCxnSpPr>
        <p:spPr>
          <a:xfrm flipH="1" flipV="1">
            <a:off x="9475848" y="2014456"/>
            <a:ext cx="1717" cy="431300"/>
          </a:xfrm>
          <a:prstGeom prst="line">
            <a:avLst/>
          </a:prstGeom>
          <a:ln w="28575">
            <a:solidFill>
              <a:srgbClr val="8FCDFF"/>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4BFA242-D2F1-F241-BF6A-58F5FB9A74F5}"/>
              </a:ext>
            </a:extLst>
          </p:cNvPr>
          <p:cNvCxnSpPr>
            <a:cxnSpLocks/>
          </p:cNvCxnSpPr>
          <p:nvPr/>
        </p:nvCxnSpPr>
        <p:spPr>
          <a:xfrm flipH="1" flipV="1">
            <a:off x="9695242" y="1931538"/>
            <a:ext cx="1717" cy="431300"/>
          </a:xfrm>
          <a:prstGeom prst="line">
            <a:avLst/>
          </a:prstGeom>
          <a:ln w="28575">
            <a:solidFill>
              <a:srgbClr val="8FCDFF"/>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345FEA5-F4FC-8F45-AEF8-347D15C69B3C}"/>
              </a:ext>
            </a:extLst>
          </p:cNvPr>
          <p:cNvCxnSpPr>
            <a:cxnSpLocks/>
          </p:cNvCxnSpPr>
          <p:nvPr/>
        </p:nvCxnSpPr>
        <p:spPr>
          <a:xfrm flipH="1" flipV="1">
            <a:off x="9878456" y="1685979"/>
            <a:ext cx="1716" cy="755613"/>
          </a:xfrm>
          <a:prstGeom prst="line">
            <a:avLst/>
          </a:prstGeom>
          <a:ln w="28575">
            <a:solidFill>
              <a:srgbClr val="8FCDFF"/>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125E0E-1968-CE4A-B8FB-E627077739EE}"/>
              </a:ext>
            </a:extLst>
          </p:cNvPr>
          <p:cNvCxnSpPr>
            <a:cxnSpLocks/>
          </p:cNvCxnSpPr>
          <p:nvPr/>
        </p:nvCxnSpPr>
        <p:spPr>
          <a:xfrm flipV="1">
            <a:off x="10253288" y="1328011"/>
            <a:ext cx="0" cy="1106332"/>
          </a:xfrm>
          <a:prstGeom prst="line">
            <a:avLst/>
          </a:prstGeom>
          <a:ln w="28575">
            <a:solidFill>
              <a:srgbClr val="8FCDFF"/>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BD854B0-F289-9047-8E8E-2F86103021C8}"/>
              </a:ext>
            </a:extLst>
          </p:cNvPr>
          <p:cNvCxnSpPr>
            <a:cxnSpLocks/>
          </p:cNvCxnSpPr>
          <p:nvPr/>
        </p:nvCxnSpPr>
        <p:spPr>
          <a:xfrm flipH="1" flipV="1">
            <a:off x="7652506" y="2471504"/>
            <a:ext cx="4375" cy="1032130"/>
          </a:xfrm>
          <a:prstGeom prst="line">
            <a:avLst/>
          </a:prstGeom>
          <a:ln w="28575">
            <a:solidFill>
              <a:srgbClr val="8FCDFF"/>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E0ADAF6-EBCC-7042-AD63-C92902594E85}"/>
              </a:ext>
            </a:extLst>
          </p:cNvPr>
          <p:cNvCxnSpPr>
            <a:cxnSpLocks/>
          </p:cNvCxnSpPr>
          <p:nvPr/>
        </p:nvCxnSpPr>
        <p:spPr>
          <a:xfrm flipH="1" flipV="1">
            <a:off x="7843003" y="2457202"/>
            <a:ext cx="3118" cy="596585"/>
          </a:xfrm>
          <a:prstGeom prst="line">
            <a:avLst/>
          </a:prstGeom>
          <a:ln w="28575">
            <a:solidFill>
              <a:srgbClr val="8FCDFF"/>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EA970AC-4EBB-5549-8B74-793707B83905}"/>
              </a:ext>
            </a:extLst>
          </p:cNvPr>
          <p:cNvCxnSpPr>
            <a:cxnSpLocks/>
          </p:cNvCxnSpPr>
          <p:nvPr/>
        </p:nvCxnSpPr>
        <p:spPr>
          <a:xfrm flipH="1" flipV="1">
            <a:off x="8086533" y="2453313"/>
            <a:ext cx="3118" cy="596585"/>
          </a:xfrm>
          <a:prstGeom prst="line">
            <a:avLst/>
          </a:prstGeom>
          <a:ln w="28575">
            <a:solidFill>
              <a:srgbClr val="8FCDFF"/>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8A44353-95CF-7D49-B7E0-A7A48AAC8084}"/>
              </a:ext>
            </a:extLst>
          </p:cNvPr>
          <p:cNvCxnSpPr>
            <a:cxnSpLocks/>
          </p:cNvCxnSpPr>
          <p:nvPr/>
        </p:nvCxnSpPr>
        <p:spPr>
          <a:xfrm flipH="1" flipV="1">
            <a:off x="8284017" y="2453312"/>
            <a:ext cx="3118" cy="596585"/>
          </a:xfrm>
          <a:prstGeom prst="line">
            <a:avLst/>
          </a:prstGeom>
          <a:ln w="28575">
            <a:solidFill>
              <a:srgbClr val="8FCDFF"/>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1F6B8E2-2653-8340-B4D7-2F9033AFF4BE}"/>
              </a:ext>
            </a:extLst>
          </p:cNvPr>
          <p:cNvCxnSpPr>
            <a:cxnSpLocks/>
          </p:cNvCxnSpPr>
          <p:nvPr/>
        </p:nvCxnSpPr>
        <p:spPr>
          <a:xfrm flipH="1" flipV="1">
            <a:off x="8621845" y="2414262"/>
            <a:ext cx="804" cy="321932"/>
          </a:xfrm>
          <a:prstGeom prst="line">
            <a:avLst/>
          </a:prstGeom>
          <a:ln w="28575">
            <a:solidFill>
              <a:srgbClr val="8FCDFF"/>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69BF6FC-57B2-9042-8D50-67E04A5D3DF1}"/>
              </a:ext>
            </a:extLst>
          </p:cNvPr>
          <p:cNvCxnSpPr>
            <a:cxnSpLocks/>
          </p:cNvCxnSpPr>
          <p:nvPr/>
        </p:nvCxnSpPr>
        <p:spPr>
          <a:xfrm flipH="1">
            <a:off x="8774245" y="2494364"/>
            <a:ext cx="28052" cy="72298"/>
          </a:xfrm>
          <a:prstGeom prst="line">
            <a:avLst/>
          </a:prstGeom>
          <a:ln w="28575">
            <a:solidFill>
              <a:srgbClr val="8FCDFF"/>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A466812-ADC7-9E42-9318-DEF8D5956B3A}"/>
              </a:ext>
            </a:extLst>
          </p:cNvPr>
          <p:cNvCxnSpPr>
            <a:cxnSpLocks/>
            <a:endCxn id="34" idx="6"/>
          </p:cNvCxnSpPr>
          <p:nvPr/>
        </p:nvCxnSpPr>
        <p:spPr>
          <a:xfrm flipV="1">
            <a:off x="8989722" y="1364025"/>
            <a:ext cx="1286426" cy="16404"/>
          </a:xfrm>
          <a:prstGeom prst="line">
            <a:avLst/>
          </a:prstGeom>
          <a:ln w="28575">
            <a:solidFill>
              <a:srgbClr val="8FCDFF"/>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7EBF682-FB33-AE4A-A7C1-1C6DB21405DF}"/>
              </a:ext>
            </a:extLst>
          </p:cNvPr>
          <p:cNvCxnSpPr>
            <a:cxnSpLocks/>
          </p:cNvCxnSpPr>
          <p:nvPr/>
        </p:nvCxnSpPr>
        <p:spPr>
          <a:xfrm flipV="1">
            <a:off x="7639859" y="3488508"/>
            <a:ext cx="1364147" cy="4909"/>
          </a:xfrm>
          <a:prstGeom prst="line">
            <a:avLst/>
          </a:prstGeom>
          <a:ln w="28575">
            <a:solidFill>
              <a:srgbClr val="8FCDFF"/>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D1FB382-1C72-254C-A01E-CF2C5C175923}"/>
              </a:ext>
            </a:extLst>
          </p:cNvPr>
          <p:cNvCxnSpPr>
            <a:cxnSpLocks/>
          </p:cNvCxnSpPr>
          <p:nvPr/>
        </p:nvCxnSpPr>
        <p:spPr>
          <a:xfrm flipV="1">
            <a:off x="7754604" y="3276679"/>
            <a:ext cx="1286426" cy="16404"/>
          </a:xfrm>
          <a:prstGeom prst="line">
            <a:avLst/>
          </a:prstGeom>
          <a:ln w="28575">
            <a:solidFill>
              <a:srgbClr val="8FCDFF"/>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1009AB9-9B51-E141-BF32-1110CF877593}"/>
              </a:ext>
            </a:extLst>
          </p:cNvPr>
          <p:cNvCxnSpPr>
            <a:cxnSpLocks/>
          </p:cNvCxnSpPr>
          <p:nvPr/>
        </p:nvCxnSpPr>
        <p:spPr>
          <a:xfrm>
            <a:off x="8467076" y="2915061"/>
            <a:ext cx="522646" cy="14020"/>
          </a:xfrm>
          <a:prstGeom prst="line">
            <a:avLst/>
          </a:prstGeom>
          <a:ln w="28575">
            <a:solidFill>
              <a:srgbClr val="8FCDFF"/>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E9811AC-CCF0-7A48-84DC-FF9C1B9B1A4E}"/>
              </a:ext>
            </a:extLst>
          </p:cNvPr>
          <p:cNvCxnSpPr>
            <a:cxnSpLocks/>
          </p:cNvCxnSpPr>
          <p:nvPr/>
        </p:nvCxnSpPr>
        <p:spPr>
          <a:xfrm flipV="1">
            <a:off x="9024261" y="1624207"/>
            <a:ext cx="920811" cy="487"/>
          </a:xfrm>
          <a:prstGeom prst="line">
            <a:avLst/>
          </a:prstGeom>
          <a:ln w="28575">
            <a:solidFill>
              <a:srgbClr val="8FCDFF"/>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12AEF8B-4D1E-A244-8145-1EAA55611620}"/>
              </a:ext>
            </a:extLst>
          </p:cNvPr>
          <p:cNvCxnSpPr>
            <a:cxnSpLocks/>
          </p:cNvCxnSpPr>
          <p:nvPr/>
        </p:nvCxnSpPr>
        <p:spPr>
          <a:xfrm flipV="1">
            <a:off x="7639859" y="3477013"/>
            <a:ext cx="1286426" cy="16404"/>
          </a:xfrm>
          <a:prstGeom prst="line">
            <a:avLst/>
          </a:prstGeom>
          <a:ln w="28575">
            <a:solidFill>
              <a:srgbClr val="8FCDFF"/>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688779E-32DF-DF4E-B9BD-CC51CA80889C}"/>
              </a:ext>
            </a:extLst>
          </p:cNvPr>
          <p:cNvCxnSpPr>
            <a:cxnSpLocks/>
            <a:endCxn id="31" idx="2"/>
          </p:cNvCxnSpPr>
          <p:nvPr/>
        </p:nvCxnSpPr>
        <p:spPr>
          <a:xfrm>
            <a:off x="9031200" y="1922105"/>
            <a:ext cx="638763" cy="2491"/>
          </a:xfrm>
          <a:prstGeom prst="line">
            <a:avLst/>
          </a:prstGeom>
          <a:ln w="28575">
            <a:solidFill>
              <a:srgbClr val="8FCDFF"/>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B3BB9C5-B2DE-CC46-A817-95B40D10C296}"/>
              </a:ext>
            </a:extLst>
          </p:cNvPr>
          <p:cNvCxnSpPr>
            <a:cxnSpLocks/>
            <a:endCxn id="13" idx="2"/>
          </p:cNvCxnSpPr>
          <p:nvPr/>
        </p:nvCxnSpPr>
        <p:spPr>
          <a:xfrm flipV="1">
            <a:off x="9060387" y="2034222"/>
            <a:ext cx="396741" cy="18620"/>
          </a:xfrm>
          <a:prstGeom prst="line">
            <a:avLst/>
          </a:prstGeom>
          <a:ln w="28575">
            <a:solidFill>
              <a:srgbClr val="8FCDFF"/>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26A29AE-3A6D-384D-9F35-C8F7A0EFE0ED}"/>
              </a:ext>
            </a:extLst>
          </p:cNvPr>
          <p:cNvCxnSpPr>
            <a:cxnSpLocks/>
            <a:endCxn id="19" idx="6"/>
          </p:cNvCxnSpPr>
          <p:nvPr/>
        </p:nvCxnSpPr>
        <p:spPr>
          <a:xfrm>
            <a:off x="9060435" y="2310964"/>
            <a:ext cx="211975" cy="310"/>
          </a:xfrm>
          <a:prstGeom prst="line">
            <a:avLst/>
          </a:prstGeom>
          <a:ln w="28575">
            <a:solidFill>
              <a:srgbClr val="8FCDFF"/>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39486BB-CB7E-BB4C-AD2A-AE4F277EDDFE}"/>
              </a:ext>
            </a:extLst>
          </p:cNvPr>
          <p:cNvCxnSpPr>
            <a:cxnSpLocks/>
          </p:cNvCxnSpPr>
          <p:nvPr/>
        </p:nvCxnSpPr>
        <p:spPr>
          <a:xfrm>
            <a:off x="8665258" y="2756367"/>
            <a:ext cx="324464" cy="3504"/>
          </a:xfrm>
          <a:prstGeom prst="line">
            <a:avLst/>
          </a:prstGeom>
          <a:ln w="28575">
            <a:solidFill>
              <a:srgbClr val="8FCDFF"/>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252530C-887E-5E49-B939-62619D162F23}"/>
              </a:ext>
            </a:extLst>
          </p:cNvPr>
          <p:cNvCxnSpPr>
            <a:cxnSpLocks/>
          </p:cNvCxnSpPr>
          <p:nvPr/>
        </p:nvCxnSpPr>
        <p:spPr>
          <a:xfrm flipV="1">
            <a:off x="7868213" y="3149097"/>
            <a:ext cx="1135793" cy="8202"/>
          </a:xfrm>
          <a:prstGeom prst="line">
            <a:avLst/>
          </a:prstGeom>
          <a:ln w="28575">
            <a:solidFill>
              <a:srgbClr val="8FCDFF"/>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173FB59-CF03-F046-B7C9-C94D608A6819}"/>
              </a:ext>
            </a:extLst>
          </p:cNvPr>
          <p:cNvCxnSpPr>
            <a:cxnSpLocks/>
          </p:cNvCxnSpPr>
          <p:nvPr/>
        </p:nvCxnSpPr>
        <p:spPr>
          <a:xfrm flipV="1">
            <a:off x="8393824" y="2434343"/>
            <a:ext cx="2084" cy="448333"/>
          </a:xfrm>
          <a:prstGeom prst="line">
            <a:avLst/>
          </a:prstGeom>
          <a:ln w="28575">
            <a:solidFill>
              <a:srgbClr val="8FCDFF"/>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BCD698C-C820-1045-83CE-47BD537A0B22}"/>
              </a:ext>
            </a:extLst>
          </p:cNvPr>
          <p:cNvCxnSpPr>
            <a:cxnSpLocks/>
          </p:cNvCxnSpPr>
          <p:nvPr/>
        </p:nvCxnSpPr>
        <p:spPr>
          <a:xfrm flipV="1">
            <a:off x="9254103" y="2299136"/>
            <a:ext cx="10047" cy="135207"/>
          </a:xfrm>
          <a:prstGeom prst="line">
            <a:avLst/>
          </a:prstGeom>
          <a:ln w="28575">
            <a:solidFill>
              <a:srgbClr val="8FCDFF"/>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5B0AF336-400B-FC4E-B7FA-5EACFED2BEA0}"/>
                  </a:ext>
                </a:extLst>
              </p:cNvPr>
              <p:cNvSpPr txBox="1"/>
              <p:nvPr/>
            </p:nvSpPr>
            <p:spPr>
              <a:xfrm>
                <a:off x="1109975" y="3382836"/>
                <a:ext cx="5253499" cy="2400657"/>
              </a:xfrm>
              <a:prstGeom prst="rect">
                <a:avLst/>
              </a:prstGeom>
              <a:noFill/>
            </p:spPr>
            <p:txBody>
              <a:bodyPr wrap="square" rtlCol="0">
                <a:spAutoFit/>
              </a:bodyPr>
              <a:lstStyle/>
              <a:p>
                <a:pPr marL="342900" indent="-342900">
                  <a:buAutoNum type="arabicPeriod" startAt="3"/>
                </a:pPr>
                <a:r>
                  <a:rPr lang="en-US" dirty="0">
                    <a:solidFill>
                      <a:schemeClr val="bg1"/>
                    </a:solidFill>
                  </a:rPr>
                  <a:t>Determine the eigenvalues and eigenvectors</a:t>
                </a:r>
              </a:p>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𝐶</m:t>
                      </m:r>
                      <m:r>
                        <a:rPr lang="en-US" sz="2400" b="0" i="1" smtClean="0">
                          <a:solidFill>
                            <a:schemeClr val="bg1"/>
                          </a:solidFill>
                          <a:latin typeface="Cambria Math" panose="02040503050406030204" pitchFamily="18" charset="0"/>
                        </a:rPr>
                        <m:t> </m:t>
                      </m:r>
                      <m:acc>
                        <m:accPr>
                          <m:chr m:val="̅"/>
                          <m:ctrlPr>
                            <a:rPr lang="en-US" sz="2400" b="0" i="1" smtClean="0">
                              <a:solidFill>
                                <a:schemeClr val="bg1"/>
                              </a:solidFill>
                              <a:latin typeface="Cambria Math" panose="02040503050406030204" pitchFamily="18" charset="0"/>
                            </a:rPr>
                          </m:ctrlPr>
                        </m:accPr>
                        <m:e>
                          <m:r>
                            <a:rPr lang="en-US" sz="2400" b="0" i="1" smtClean="0">
                              <a:solidFill>
                                <a:schemeClr val="bg1"/>
                              </a:solidFill>
                              <a:latin typeface="Cambria Math" panose="02040503050406030204" pitchFamily="18" charset="0"/>
                            </a:rPr>
                            <m:t>𝑣</m:t>
                          </m:r>
                        </m:e>
                      </m:acc>
                      <m:r>
                        <a:rPr lang="en-US" sz="2400" i="1">
                          <a:solidFill>
                            <a:schemeClr val="bg1"/>
                          </a:solidFill>
                          <a:latin typeface="Cambria Math" panose="02040503050406030204" pitchFamily="18" charset="0"/>
                        </a:rPr>
                        <m:t>= </m:t>
                      </m:r>
                      <m:r>
                        <a:rPr lang="en-US" sz="2400" i="1">
                          <a:solidFill>
                            <a:schemeClr val="bg1"/>
                          </a:solidFill>
                          <a:latin typeface="Cambria Math" panose="02040503050406030204" pitchFamily="18" charset="0"/>
                          <a:ea typeface="Cambria Math" panose="02040503050406030204" pitchFamily="18" charset="0"/>
                        </a:rPr>
                        <m:t>𝜆</m:t>
                      </m:r>
                      <m:acc>
                        <m:accPr>
                          <m:chr m:val="̅"/>
                          <m:ctrlPr>
                            <a:rPr lang="en-US" sz="2400" i="1">
                              <a:solidFill>
                                <a:schemeClr val="bg1"/>
                              </a:solidFill>
                              <a:latin typeface="Cambria Math" panose="02040503050406030204" pitchFamily="18" charset="0"/>
                              <a:ea typeface="Cambria Math" panose="02040503050406030204" pitchFamily="18" charset="0"/>
                            </a:rPr>
                          </m:ctrlPr>
                        </m:accPr>
                        <m:e>
                          <m:r>
                            <a:rPr lang="en-US" sz="2400" i="1">
                              <a:solidFill>
                                <a:schemeClr val="bg1"/>
                              </a:solidFill>
                              <a:latin typeface="Cambria Math" panose="02040503050406030204" pitchFamily="18" charset="0"/>
                              <a:ea typeface="Cambria Math" panose="02040503050406030204" pitchFamily="18" charset="0"/>
                            </a:rPr>
                            <m:t>𝑣</m:t>
                          </m:r>
                        </m:e>
                      </m:acc>
                    </m:oMath>
                  </m:oMathPara>
                </a14:m>
                <a:endParaRPr lang="en-US" sz="2400" dirty="0">
                  <a:solidFill>
                    <a:schemeClr val="bg1"/>
                  </a:solidFill>
                </a:endParaRPr>
              </a:p>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𝐶</m:t>
                      </m:r>
                      <m:r>
                        <a:rPr lang="en-US" sz="2400" i="1">
                          <a:solidFill>
                            <a:schemeClr val="bg1"/>
                          </a:solidFill>
                          <a:latin typeface="Cambria Math" panose="02040503050406030204" pitchFamily="18" charset="0"/>
                        </a:rPr>
                        <m:t> − </m:t>
                      </m:r>
                      <m:r>
                        <a:rPr lang="en-US" sz="2400" i="1">
                          <a:solidFill>
                            <a:schemeClr val="bg1"/>
                          </a:solidFill>
                          <a:latin typeface="Cambria Math" panose="02040503050406030204" pitchFamily="18" charset="0"/>
                          <a:ea typeface="Cambria Math" panose="02040503050406030204" pitchFamily="18" charset="0"/>
                        </a:rPr>
                        <m:t>𝜆</m:t>
                      </m:r>
                      <m:r>
                        <a:rPr lang="en-US" sz="2400" b="0" i="1" smtClean="0">
                          <a:solidFill>
                            <a:schemeClr val="bg1"/>
                          </a:solidFill>
                          <a:latin typeface="Cambria Math" panose="02040503050406030204" pitchFamily="18" charset="0"/>
                          <a:ea typeface="Cambria Math" panose="02040503050406030204" pitchFamily="18" charset="0"/>
                        </a:rPr>
                        <m:t>)</m:t>
                      </m:r>
                      <m:acc>
                        <m:accPr>
                          <m:chr m:val="̅"/>
                          <m:ctrlPr>
                            <a:rPr lang="en-US" sz="2400" i="1">
                              <a:solidFill>
                                <a:schemeClr val="bg1"/>
                              </a:solidFill>
                              <a:latin typeface="Cambria Math" panose="02040503050406030204" pitchFamily="18" charset="0"/>
                              <a:ea typeface="Cambria Math" panose="02040503050406030204" pitchFamily="18" charset="0"/>
                            </a:rPr>
                          </m:ctrlPr>
                        </m:accPr>
                        <m:e>
                          <m:r>
                            <a:rPr lang="en-US" sz="2400" i="1">
                              <a:solidFill>
                                <a:schemeClr val="bg1"/>
                              </a:solidFill>
                              <a:latin typeface="Cambria Math" panose="02040503050406030204" pitchFamily="18" charset="0"/>
                              <a:ea typeface="Cambria Math" panose="02040503050406030204" pitchFamily="18" charset="0"/>
                            </a:rPr>
                            <m:t>𝑣</m:t>
                          </m:r>
                        </m:e>
                      </m:acc>
                      <m:r>
                        <a:rPr lang="en-US" sz="2400" b="0" i="1" smtClean="0">
                          <a:solidFill>
                            <a:schemeClr val="bg1"/>
                          </a:solidFill>
                          <a:latin typeface="Cambria Math" panose="02040503050406030204" pitchFamily="18" charset="0"/>
                          <a:ea typeface="Cambria Math" panose="02040503050406030204" pitchFamily="18" charset="0"/>
                        </a:rPr>
                        <m:t>=0</m:t>
                      </m:r>
                    </m:oMath>
                  </m:oMathPara>
                </a14:m>
                <a:endParaRPr lang="en-US" sz="2400" dirty="0">
                  <a:solidFill>
                    <a:schemeClr val="bg1"/>
                  </a:solidFill>
                </a:endParaRPr>
              </a:p>
              <a:p>
                <a:r>
                  <a:rPr lang="en-US" sz="2400" dirty="0">
                    <a:solidFill>
                      <a:schemeClr val="bg1"/>
                    </a:solidFill>
                  </a:rPr>
                  <a:t>Or if </a:t>
                </a:r>
                <a14:m>
                  <m:oMath xmlns:m="http://schemas.openxmlformats.org/officeDocument/2006/math">
                    <m:acc>
                      <m:accPr>
                        <m:chr m:val="̅"/>
                        <m:ctrlPr>
                          <a:rPr lang="en-US" sz="2400" i="1">
                            <a:solidFill>
                              <a:schemeClr val="bg1"/>
                            </a:solidFill>
                            <a:latin typeface="Cambria Math" panose="02040503050406030204" pitchFamily="18" charset="0"/>
                            <a:ea typeface="Cambria Math" panose="02040503050406030204" pitchFamily="18" charset="0"/>
                          </a:rPr>
                        </m:ctrlPr>
                      </m:accPr>
                      <m:e>
                        <m:r>
                          <a:rPr lang="en-US" sz="2400" i="1">
                            <a:solidFill>
                              <a:schemeClr val="bg1"/>
                            </a:solidFill>
                            <a:latin typeface="Cambria Math" panose="02040503050406030204" pitchFamily="18" charset="0"/>
                            <a:ea typeface="Cambria Math" panose="02040503050406030204" pitchFamily="18" charset="0"/>
                          </a:rPr>
                          <m:t>𝑣</m:t>
                        </m:r>
                      </m:e>
                    </m:acc>
                    <m:r>
                      <a:rPr lang="en-US" sz="2400" i="1" smtClean="0">
                        <a:solidFill>
                          <a:schemeClr val="bg1"/>
                        </a:solidFill>
                        <a:latin typeface="Cambria Math" panose="02040503050406030204" pitchFamily="18" charset="0"/>
                        <a:ea typeface="Cambria Math" panose="02040503050406030204" pitchFamily="18" charset="0"/>
                      </a:rPr>
                      <m:t>≠</m:t>
                    </m:r>
                    <m:r>
                      <a:rPr lang="en-US" sz="2400" i="1">
                        <a:solidFill>
                          <a:schemeClr val="bg1"/>
                        </a:solidFill>
                        <a:latin typeface="Cambria Math" panose="02040503050406030204" pitchFamily="18" charset="0"/>
                        <a:ea typeface="Cambria Math" panose="02040503050406030204" pitchFamily="18" charset="0"/>
                      </a:rPr>
                      <m:t>0</m:t>
                    </m:r>
                  </m:oMath>
                </a14:m>
                <a:endParaRPr lang="en-US" sz="2400" dirty="0">
                  <a:solidFill>
                    <a:schemeClr val="bg1"/>
                  </a:solidFill>
                </a:endParaRPr>
              </a:p>
              <a:p>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𝐷𝑒𝑡</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𝐶</m:t>
                      </m:r>
                      <m:r>
                        <a:rPr lang="en-US" sz="2400" i="1">
                          <a:solidFill>
                            <a:schemeClr val="bg1"/>
                          </a:solidFill>
                          <a:latin typeface="Cambria Math" panose="02040503050406030204" pitchFamily="18" charset="0"/>
                        </a:rPr>
                        <m:t> − </m:t>
                      </m:r>
                      <m:r>
                        <a:rPr lang="en-US" sz="2400" i="1">
                          <a:solidFill>
                            <a:schemeClr val="bg1"/>
                          </a:solidFill>
                          <a:latin typeface="Cambria Math" panose="02040503050406030204" pitchFamily="18" charset="0"/>
                          <a:ea typeface="Cambria Math" panose="02040503050406030204" pitchFamily="18" charset="0"/>
                        </a:rPr>
                        <m:t>𝜆</m:t>
                      </m:r>
                      <m:r>
                        <a:rPr lang="en-US" sz="2400" i="1">
                          <a:solidFill>
                            <a:schemeClr val="bg1"/>
                          </a:solidFill>
                          <a:latin typeface="Cambria Math" panose="02040503050406030204" pitchFamily="18" charset="0"/>
                          <a:ea typeface="Cambria Math" panose="02040503050406030204" pitchFamily="18" charset="0"/>
                        </a:rPr>
                        <m:t>) =0</m:t>
                      </m:r>
                    </m:oMath>
                  </m:oMathPara>
                </a14:m>
                <a:endParaRPr lang="en-US" sz="2400" dirty="0">
                  <a:solidFill>
                    <a:schemeClr val="bg1"/>
                  </a:solidFill>
                </a:endParaRPr>
              </a:p>
              <a:p>
                <a:r>
                  <a:rPr lang="en-US" dirty="0">
                    <a:solidFill>
                      <a:schemeClr val="bg1"/>
                    </a:solidFill>
                  </a:rPr>
                  <a:t>Which give us the eigenvalues and after substitution the corresponding eigenvectors</a:t>
                </a:r>
                <a:endParaRPr lang="en-US" sz="2400" dirty="0">
                  <a:solidFill>
                    <a:schemeClr val="bg1"/>
                  </a:solidFill>
                </a:endParaRPr>
              </a:p>
            </p:txBody>
          </p:sp>
        </mc:Choice>
        <mc:Fallback xmlns="">
          <p:sp>
            <p:nvSpPr>
              <p:cNvPr id="94" name="TextBox 93">
                <a:extLst>
                  <a:ext uri="{FF2B5EF4-FFF2-40B4-BE49-F238E27FC236}">
                    <a16:creationId xmlns:a16="http://schemas.microsoft.com/office/drawing/2014/main" id="{5B0AF336-400B-FC4E-B7FA-5EACFED2BEA0}"/>
                  </a:ext>
                </a:extLst>
              </p:cNvPr>
              <p:cNvSpPr txBox="1">
                <a:spLocks noRot="1" noChangeAspect="1" noMove="1" noResize="1" noEditPoints="1" noAdjustHandles="1" noChangeArrowheads="1" noChangeShapeType="1" noTextEdit="1"/>
              </p:cNvSpPr>
              <p:nvPr/>
            </p:nvSpPr>
            <p:spPr>
              <a:xfrm>
                <a:off x="1109975" y="3382836"/>
                <a:ext cx="5253499" cy="2400657"/>
              </a:xfrm>
              <a:prstGeom prst="rect">
                <a:avLst/>
              </a:prstGeom>
              <a:blipFill>
                <a:blip r:embed="rId7"/>
                <a:stretch>
                  <a:fillRect l="-1687" t="-526" b="-3158"/>
                </a:stretch>
              </a:blipFill>
            </p:spPr>
            <p:txBody>
              <a:bodyPr/>
              <a:lstStyle/>
              <a:p>
                <a:r>
                  <a:rPr lang="en-US">
                    <a:noFill/>
                  </a:rPr>
                  <a:t> </a:t>
                </a:r>
              </a:p>
            </p:txBody>
          </p:sp>
        </mc:Fallback>
      </mc:AlternateContent>
      <p:sp>
        <p:nvSpPr>
          <p:cNvPr id="95" name="TextBox 94">
            <a:extLst>
              <a:ext uri="{FF2B5EF4-FFF2-40B4-BE49-F238E27FC236}">
                <a16:creationId xmlns:a16="http://schemas.microsoft.com/office/drawing/2014/main" id="{1F0F9529-07B0-3F4A-9AF7-F266B5C7954B}"/>
              </a:ext>
            </a:extLst>
          </p:cNvPr>
          <p:cNvSpPr txBox="1"/>
          <p:nvPr/>
        </p:nvSpPr>
        <p:spPr>
          <a:xfrm>
            <a:off x="6363474" y="4278099"/>
            <a:ext cx="5712281" cy="2585323"/>
          </a:xfrm>
          <a:prstGeom prst="rect">
            <a:avLst/>
          </a:prstGeom>
          <a:noFill/>
        </p:spPr>
        <p:txBody>
          <a:bodyPr wrap="square" rtlCol="0">
            <a:spAutoFit/>
          </a:bodyPr>
          <a:lstStyle/>
          <a:p>
            <a:r>
              <a:rPr lang="en-US" dirty="0">
                <a:solidFill>
                  <a:schemeClr val="bg1"/>
                </a:solidFill>
              </a:rPr>
              <a:t>Repeatedly multiplying by the covariance matrix moves your coordinate system towards the highest variance direction. So we know the highest variance is found for vectors that don’t change when multiplied by the covariance matrix.</a:t>
            </a:r>
          </a:p>
          <a:p>
            <a:r>
              <a:rPr lang="en-US" b="1" dirty="0">
                <a:solidFill>
                  <a:srgbClr val="98BC3A"/>
                </a:solidFill>
              </a:rPr>
              <a:t>Eigenvector: </a:t>
            </a:r>
            <a:r>
              <a:rPr lang="en-US" dirty="0">
                <a:solidFill>
                  <a:schemeClr val="bg1"/>
                </a:solidFill>
              </a:rPr>
              <a:t>Direction of maximum variance</a:t>
            </a:r>
          </a:p>
          <a:p>
            <a:r>
              <a:rPr lang="en-US" b="1" dirty="0">
                <a:solidFill>
                  <a:srgbClr val="98BC3A"/>
                </a:solidFill>
              </a:rPr>
              <a:t>Eigenvalue: </a:t>
            </a:r>
            <a:r>
              <a:rPr lang="en-US" dirty="0">
                <a:solidFill>
                  <a:schemeClr val="bg1"/>
                </a:solidFill>
              </a:rPr>
              <a:t>The magnitude of the variance</a:t>
            </a:r>
          </a:p>
          <a:p>
            <a:r>
              <a:rPr lang="en-US" dirty="0">
                <a:solidFill>
                  <a:schemeClr val="bg1"/>
                </a:solidFill>
              </a:rPr>
              <a:t>Higher eigenvalue means higher variance</a:t>
            </a:r>
          </a:p>
          <a:p>
            <a:endParaRPr lang="en-US" dirty="0"/>
          </a:p>
        </p:txBody>
      </p:sp>
      <p:sp>
        <p:nvSpPr>
          <p:cNvPr id="96" name="Rectangle 95">
            <a:extLst>
              <a:ext uri="{FF2B5EF4-FFF2-40B4-BE49-F238E27FC236}">
                <a16:creationId xmlns:a16="http://schemas.microsoft.com/office/drawing/2014/main" id="{36B00BFF-BE6E-CE4D-B6EC-57623E26333F}"/>
              </a:ext>
            </a:extLst>
          </p:cNvPr>
          <p:cNvSpPr/>
          <p:nvPr/>
        </p:nvSpPr>
        <p:spPr>
          <a:xfrm>
            <a:off x="1109975" y="5783493"/>
            <a:ext cx="4158639" cy="369332"/>
          </a:xfrm>
          <a:prstGeom prst="rect">
            <a:avLst/>
          </a:prstGeom>
        </p:spPr>
        <p:txBody>
          <a:bodyPr wrap="none">
            <a:spAutoFit/>
          </a:bodyPr>
          <a:lstStyle/>
          <a:p>
            <a:r>
              <a:rPr lang="en-US" dirty="0">
                <a:solidFill>
                  <a:schemeClr val="bg1"/>
                </a:solidFill>
              </a:rPr>
              <a:t>4. Change coordinate system to </a:t>
            </a:r>
            <a:r>
              <a:rPr lang="en-US" dirty="0" err="1">
                <a:solidFill>
                  <a:schemeClr val="bg1"/>
                </a:solidFill>
              </a:rPr>
              <a:t>eigenbasis</a:t>
            </a:r>
            <a:endParaRPr lang="en-US" dirty="0">
              <a:solidFill>
                <a:schemeClr val="bg1"/>
              </a:solidFill>
            </a:endParaRPr>
          </a:p>
        </p:txBody>
      </p:sp>
      <p:cxnSp>
        <p:nvCxnSpPr>
          <p:cNvPr id="97" name="Straight Arrow Connector 96">
            <a:extLst>
              <a:ext uri="{FF2B5EF4-FFF2-40B4-BE49-F238E27FC236}">
                <a16:creationId xmlns:a16="http://schemas.microsoft.com/office/drawing/2014/main" id="{235B55D8-5404-6E47-8C8C-F16DE394C95D}"/>
              </a:ext>
            </a:extLst>
          </p:cNvPr>
          <p:cNvCxnSpPr>
            <a:cxnSpLocks/>
          </p:cNvCxnSpPr>
          <p:nvPr/>
        </p:nvCxnSpPr>
        <p:spPr>
          <a:xfrm flipV="1">
            <a:off x="8987417" y="1328427"/>
            <a:ext cx="1291036" cy="1123904"/>
          </a:xfrm>
          <a:prstGeom prst="straightConnector1">
            <a:avLst/>
          </a:prstGeom>
          <a:ln w="57150">
            <a:solidFill>
              <a:srgbClr val="046A38"/>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58F38F02-7E38-DF4C-AAD5-221D2E7A53DD}"/>
              </a:ext>
            </a:extLst>
          </p:cNvPr>
          <p:cNvCxnSpPr>
            <a:cxnSpLocks/>
          </p:cNvCxnSpPr>
          <p:nvPr/>
        </p:nvCxnSpPr>
        <p:spPr>
          <a:xfrm flipH="1" flipV="1">
            <a:off x="8694876" y="2083574"/>
            <a:ext cx="308835" cy="340474"/>
          </a:xfrm>
          <a:prstGeom prst="straightConnector1">
            <a:avLst/>
          </a:prstGeom>
          <a:ln w="57150">
            <a:solidFill>
              <a:srgbClr val="046A38"/>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0D7C3C90-82E2-A74A-A9C5-341EAF4CB97A}"/>
              </a:ext>
            </a:extLst>
          </p:cNvPr>
          <p:cNvSpPr txBox="1"/>
          <p:nvPr/>
        </p:nvSpPr>
        <p:spPr>
          <a:xfrm>
            <a:off x="10180974" y="1026340"/>
            <a:ext cx="563539" cy="369332"/>
          </a:xfrm>
          <a:prstGeom prst="rect">
            <a:avLst/>
          </a:prstGeom>
          <a:noFill/>
        </p:spPr>
        <p:txBody>
          <a:bodyPr wrap="square" rtlCol="0">
            <a:spAutoFit/>
          </a:bodyPr>
          <a:lstStyle/>
          <a:p>
            <a:r>
              <a:rPr lang="en-US" b="1" dirty="0">
                <a:solidFill>
                  <a:srgbClr val="046A38"/>
                </a:solidFill>
              </a:rPr>
              <a:t>PC1</a:t>
            </a:r>
          </a:p>
        </p:txBody>
      </p:sp>
      <p:sp>
        <p:nvSpPr>
          <p:cNvPr id="111" name="TextBox 110">
            <a:extLst>
              <a:ext uri="{FF2B5EF4-FFF2-40B4-BE49-F238E27FC236}">
                <a16:creationId xmlns:a16="http://schemas.microsoft.com/office/drawing/2014/main" id="{D3D298C3-4E80-0149-AC9C-136773BF8FF0}"/>
              </a:ext>
            </a:extLst>
          </p:cNvPr>
          <p:cNvSpPr txBox="1"/>
          <p:nvPr/>
        </p:nvSpPr>
        <p:spPr>
          <a:xfrm>
            <a:off x="8212431" y="1808491"/>
            <a:ext cx="563539" cy="369332"/>
          </a:xfrm>
          <a:prstGeom prst="rect">
            <a:avLst/>
          </a:prstGeom>
          <a:noFill/>
        </p:spPr>
        <p:txBody>
          <a:bodyPr wrap="square" rtlCol="0">
            <a:spAutoFit/>
          </a:bodyPr>
          <a:lstStyle/>
          <a:p>
            <a:r>
              <a:rPr lang="en-US" b="1" dirty="0">
                <a:solidFill>
                  <a:srgbClr val="046A38"/>
                </a:solidFill>
              </a:rPr>
              <a:t>PC2</a:t>
            </a:r>
          </a:p>
        </p:txBody>
      </p:sp>
    </p:spTree>
    <p:extLst>
      <p:ext uri="{BB962C8B-B14F-4D97-AF65-F5344CB8AC3E}">
        <p14:creationId xmlns:p14="http://schemas.microsoft.com/office/powerpoint/2010/main" val="240022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39"/>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40"/>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4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46"/>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50"/>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52"/>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53"/>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56"/>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58"/>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59"/>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62"/>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63"/>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64"/>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66"/>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68"/>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71"/>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72"/>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73"/>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77"/>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79"/>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80"/>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82"/>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84"/>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86"/>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88"/>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90"/>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92"/>
                                        </p:tgtEl>
                                        <p:attrNameLst>
                                          <p:attrName>style.visibility</p:attrName>
                                        </p:attrNameLst>
                                      </p:cBhvr>
                                      <p:to>
                                        <p:strVal val="hidden"/>
                                      </p:to>
                                    </p:set>
                                  </p:childTnLst>
                                </p:cTn>
                              </p:par>
                              <p:par>
                                <p:cTn id="127" presetID="1" presetClass="entr" presetSubtype="0" fill="hold" grpId="0" nodeType="withEffect">
                                  <p:stCondLst>
                                    <p:cond delay="0"/>
                                  </p:stCondLst>
                                  <p:childTnLst>
                                    <p:set>
                                      <p:cBhvr>
                                        <p:cTn id="128" dur="1" fill="hold">
                                          <p:stCondLst>
                                            <p:cond delay="0"/>
                                          </p:stCondLst>
                                        </p:cTn>
                                        <p:tgtEl>
                                          <p:spTgt spid="96"/>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11"/>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05"/>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9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5" grpId="0"/>
      <p:bldP spid="45" grpId="1"/>
      <p:bldP spid="46" grpId="0"/>
      <p:bldP spid="46" grpId="1"/>
      <p:bldP spid="47" grpId="0"/>
      <p:bldP spid="94" grpId="0"/>
      <p:bldP spid="95" grpId="0"/>
      <p:bldP spid="96" grpId="0"/>
      <p:bldP spid="108" grpId="0"/>
      <p:bldP spid="1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8">
            <a:extLst>
              <a:ext uri="{FF2B5EF4-FFF2-40B4-BE49-F238E27FC236}">
                <a16:creationId xmlns:a16="http://schemas.microsoft.com/office/drawing/2014/main" id="{E2A114CD-7BD6-224F-B4FC-03D55250B19D}"/>
              </a:ext>
            </a:extLst>
          </p:cNvPr>
          <p:cNvSpPr txBox="1">
            <a:spLocks/>
          </p:cNvSpPr>
          <p:nvPr/>
        </p:nvSpPr>
        <p:spPr>
          <a:xfrm>
            <a:off x="407368" y="404664"/>
            <a:ext cx="10972800" cy="431529"/>
          </a:xfrm>
          <a:prstGeom prst="rect">
            <a:avLst/>
          </a:prstGeom>
        </p:spPr>
        <p:txBody>
          <a:bodyPr/>
          <a:lstStyle>
            <a:lvl1pPr algn="l" defTabSz="1219170" rtl="0" eaLnBrk="1" latinLnBrk="0" hangingPunct="1">
              <a:spcBef>
                <a:spcPct val="0"/>
              </a:spcBef>
              <a:buNone/>
              <a:defRPr sz="2000" kern="1200">
                <a:solidFill>
                  <a:schemeClr val="bg1"/>
                </a:solidFill>
                <a:latin typeface="+mj-lt"/>
                <a:ea typeface="+mj-ea"/>
                <a:cs typeface="+mj-cs"/>
              </a:defRPr>
            </a:lvl1pPr>
          </a:lstStyle>
          <a:p>
            <a:pPr lvl="0">
              <a:defRPr/>
            </a:pPr>
            <a:r>
              <a:rPr lang="en-US" b="1" dirty="0">
                <a:latin typeface="Verdana" panose="020B0604030504040204" pitchFamily="34" charset="0"/>
                <a:ea typeface="Verdana" panose="020B0604030504040204" pitchFamily="34" charset="0"/>
                <a:cs typeface="Verdana" panose="020B0604030504040204" pitchFamily="34" charset="0"/>
              </a:rPr>
              <a:t>Principal Component Analysis (PCA)</a:t>
            </a:r>
          </a:p>
          <a:p>
            <a:pPr lvl="0">
              <a:defRPr/>
            </a:pPr>
            <a:endParaRPr lang="en-US" b="1" dirty="0">
              <a:latin typeface="Verdana" panose="020B0604030504040204" pitchFamily="34" charset="0"/>
              <a:ea typeface="Verdana" panose="020B0604030504040204" pitchFamily="34" charset="0"/>
              <a:cs typeface="Verdana" panose="020B0604030504040204" pitchFamily="34" charset="0"/>
            </a:endParaRPr>
          </a:p>
        </p:txBody>
      </p:sp>
      <p:sp>
        <p:nvSpPr>
          <p:cNvPr id="16" name="TextBox 15">
            <a:extLst>
              <a:ext uri="{FF2B5EF4-FFF2-40B4-BE49-F238E27FC236}">
                <a16:creationId xmlns:a16="http://schemas.microsoft.com/office/drawing/2014/main" id="{B57874D1-63ED-C147-9001-296F7793AAD4}"/>
              </a:ext>
            </a:extLst>
          </p:cNvPr>
          <p:cNvSpPr txBox="1"/>
          <p:nvPr/>
        </p:nvSpPr>
        <p:spPr>
          <a:xfrm>
            <a:off x="498741" y="836193"/>
            <a:ext cx="11194518" cy="1015663"/>
          </a:xfrm>
          <a:prstGeom prst="rect">
            <a:avLst/>
          </a:prstGeom>
          <a:noFill/>
        </p:spPr>
        <p:txBody>
          <a:bodyPr wrap="square" rtlCol="0">
            <a:spAutoFit/>
          </a:bodyPr>
          <a:lstStyle/>
          <a:p>
            <a:r>
              <a:rPr lang="en-US" sz="2400" b="1" dirty="0">
                <a:solidFill>
                  <a:srgbClr val="98BC3A"/>
                </a:solidFill>
              </a:rPr>
              <a:t>Additional remarks</a:t>
            </a:r>
            <a:endParaRPr lang="en-US" sz="2000" b="1" dirty="0">
              <a:solidFill>
                <a:schemeClr val="bg1"/>
              </a:solidFill>
            </a:endParaRPr>
          </a:p>
          <a:p>
            <a:endParaRPr lang="en-US" dirty="0">
              <a:solidFill>
                <a:schemeClr val="bg1"/>
              </a:solidFill>
            </a:endParaRPr>
          </a:p>
          <a:p>
            <a:endParaRPr lang="en-US" dirty="0"/>
          </a:p>
        </p:txBody>
      </p:sp>
      <p:sp>
        <p:nvSpPr>
          <p:cNvPr id="95" name="TextBox 94">
            <a:extLst>
              <a:ext uri="{FF2B5EF4-FFF2-40B4-BE49-F238E27FC236}">
                <a16:creationId xmlns:a16="http://schemas.microsoft.com/office/drawing/2014/main" id="{1F0F9529-07B0-3F4A-9AF7-F266B5C7954B}"/>
              </a:ext>
            </a:extLst>
          </p:cNvPr>
          <p:cNvSpPr txBox="1"/>
          <p:nvPr/>
        </p:nvSpPr>
        <p:spPr>
          <a:xfrm>
            <a:off x="514726" y="1387067"/>
            <a:ext cx="7275312" cy="5139869"/>
          </a:xfrm>
          <a:prstGeom prst="rect">
            <a:avLst/>
          </a:prstGeom>
          <a:noFill/>
        </p:spPr>
        <p:txBody>
          <a:bodyPr wrap="square" rtlCol="0">
            <a:spAutoFit/>
          </a:bodyPr>
          <a:lstStyle/>
          <a:p>
            <a:r>
              <a:rPr lang="en-US" b="1" dirty="0">
                <a:solidFill>
                  <a:srgbClr val="98BC3A"/>
                </a:solidFill>
              </a:rPr>
              <a:t>Determine cut-off</a:t>
            </a:r>
          </a:p>
          <a:p>
            <a:endParaRPr lang="en-US" b="1" dirty="0">
              <a:solidFill>
                <a:srgbClr val="98BC3A"/>
              </a:solidFill>
            </a:endParaRPr>
          </a:p>
          <a:p>
            <a:r>
              <a:rPr lang="en-US" sz="1600" dirty="0">
                <a:solidFill>
                  <a:schemeClr val="bg1"/>
                </a:solidFill>
              </a:rPr>
              <a:t>There are multiple ways to determine the “cut-off” of what is a PC that is useful, and which one is not. A commonly used and easy method is to determine a cut-off in explained variance. Just divide all eigenvalues by the total sum and rank them. You than determine a cut-off to a percentage of covered variance </a:t>
            </a:r>
            <a:r>
              <a:rPr lang="en-US" sz="1600" dirty="0" err="1">
                <a:solidFill>
                  <a:schemeClr val="bg1"/>
                </a:solidFill>
              </a:rPr>
              <a:t>f.e</a:t>
            </a:r>
            <a:r>
              <a:rPr lang="en-US" sz="1600" dirty="0">
                <a:solidFill>
                  <a:schemeClr val="bg1"/>
                </a:solidFill>
              </a:rPr>
              <a:t>. 95% or 99%.</a:t>
            </a:r>
          </a:p>
          <a:p>
            <a:endParaRPr lang="en-US" sz="1600" dirty="0">
              <a:solidFill>
                <a:schemeClr val="bg1"/>
              </a:solidFill>
            </a:endParaRPr>
          </a:p>
          <a:p>
            <a:r>
              <a:rPr lang="en-US" b="1" dirty="0">
                <a:solidFill>
                  <a:srgbClr val="98BC3A"/>
                </a:solidFill>
              </a:rPr>
              <a:t>Normalize data</a:t>
            </a:r>
          </a:p>
          <a:p>
            <a:endParaRPr lang="en-US" sz="1600" dirty="0">
              <a:solidFill>
                <a:schemeClr val="bg1"/>
              </a:solidFill>
            </a:endParaRPr>
          </a:p>
          <a:p>
            <a:r>
              <a:rPr lang="en-US" sz="1600" dirty="0">
                <a:solidFill>
                  <a:schemeClr val="bg1"/>
                </a:solidFill>
              </a:rPr>
              <a:t>The original data set can contain a wide variety of ranges within each dimension. For example temperature vs. distance measures. As a result it is usually best to rescale and normalize your data so your data points are centered and can more easily compared in spread. in a lot of PCA implementations, this happens as a default step but it’s often best to check.</a:t>
            </a:r>
          </a:p>
          <a:p>
            <a:endParaRPr lang="en-US" sz="1600" dirty="0">
              <a:solidFill>
                <a:schemeClr val="bg1"/>
              </a:solidFill>
            </a:endParaRPr>
          </a:p>
          <a:p>
            <a:r>
              <a:rPr lang="en-US" b="1" dirty="0" err="1">
                <a:solidFill>
                  <a:srgbClr val="98BC3A"/>
                </a:solidFill>
              </a:rPr>
              <a:t>Visalizualize</a:t>
            </a:r>
            <a:r>
              <a:rPr lang="en-US" b="1" dirty="0">
                <a:solidFill>
                  <a:srgbClr val="98BC3A"/>
                </a:solidFill>
              </a:rPr>
              <a:t> data</a:t>
            </a:r>
          </a:p>
          <a:p>
            <a:endParaRPr lang="en-US" sz="1600" dirty="0">
              <a:solidFill>
                <a:schemeClr val="bg1"/>
              </a:solidFill>
            </a:endParaRPr>
          </a:p>
          <a:p>
            <a:r>
              <a:rPr lang="en-US" sz="1600" dirty="0">
                <a:solidFill>
                  <a:schemeClr val="bg1"/>
                </a:solidFill>
              </a:rPr>
              <a:t>One of the most used applications for PCA is finding the optimal way to visualize the data into a more reasonable amount of dimensions (usually two or three). For example finding the optimal separation between a set of higher dimensional clusters.</a:t>
            </a:r>
          </a:p>
        </p:txBody>
      </p:sp>
      <p:cxnSp>
        <p:nvCxnSpPr>
          <p:cNvPr id="67" name="Straight Arrow Connector 66">
            <a:extLst>
              <a:ext uri="{FF2B5EF4-FFF2-40B4-BE49-F238E27FC236}">
                <a16:creationId xmlns:a16="http://schemas.microsoft.com/office/drawing/2014/main" id="{D90D254D-D3D0-2048-9DA5-8F02A49566E9}"/>
              </a:ext>
            </a:extLst>
          </p:cNvPr>
          <p:cNvCxnSpPr>
            <a:cxnSpLocks/>
          </p:cNvCxnSpPr>
          <p:nvPr/>
        </p:nvCxnSpPr>
        <p:spPr>
          <a:xfrm flipV="1">
            <a:off x="8375754" y="1851856"/>
            <a:ext cx="0" cy="28025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9478268-96D2-7947-B07C-CEC710E684AC}"/>
              </a:ext>
            </a:extLst>
          </p:cNvPr>
          <p:cNvCxnSpPr>
            <a:cxnSpLocks/>
          </p:cNvCxnSpPr>
          <p:nvPr/>
        </p:nvCxnSpPr>
        <p:spPr>
          <a:xfrm>
            <a:off x="8375754" y="4654444"/>
            <a:ext cx="3265996" cy="3024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501682B9-F676-E14A-89B2-0FC0F1B3996E}"/>
              </a:ext>
            </a:extLst>
          </p:cNvPr>
          <p:cNvGrpSpPr/>
          <p:nvPr/>
        </p:nvGrpSpPr>
        <p:grpSpPr>
          <a:xfrm>
            <a:off x="8670573" y="2194202"/>
            <a:ext cx="2646501" cy="2153203"/>
            <a:chOff x="7746653" y="2171748"/>
            <a:chExt cx="2646501" cy="2153203"/>
          </a:xfrm>
        </p:grpSpPr>
        <p:sp>
          <p:nvSpPr>
            <p:cNvPr id="74" name="Oval 73">
              <a:extLst>
                <a:ext uri="{FF2B5EF4-FFF2-40B4-BE49-F238E27FC236}">
                  <a16:creationId xmlns:a16="http://schemas.microsoft.com/office/drawing/2014/main" id="{0C852811-34FA-5B4D-9EF8-09608A9AB592}"/>
                </a:ext>
              </a:extLst>
            </p:cNvPr>
            <p:cNvSpPr/>
            <p:nvPr/>
          </p:nvSpPr>
          <p:spPr>
            <a:xfrm>
              <a:off x="8460828" y="352963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18CCFAD-03FC-5F4E-9408-AC5D5CB3B79C}"/>
                </a:ext>
              </a:extLst>
            </p:cNvPr>
            <p:cNvSpPr/>
            <p:nvPr/>
          </p:nvSpPr>
          <p:spPr>
            <a:xfrm>
              <a:off x="8755907" y="3264926"/>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88C2873-8688-5A45-8429-E8E41880345B}"/>
                </a:ext>
              </a:extLst>
            </p:cNvPr>
            <p:cNvSpPr/>
            <p:nvPr/>
          </p:nvSpPr>
          <p:spPr>
            <a:xfrm>
              <a:off x="8491964" y="3727441"/>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7CB0DF06-E6A5-B34D-9CE3-8B66E57B7EE4}"/>
                </a:ext>
              </a:extLst>
            </p:cNvPr>
            <p:cNvSpPr/>
            <p:nvPr/>
          </p:nvSpPr>
          <p:spPr>
            <a:xfrm>
              <a:off x="9574134" y="2841945"/>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AF633D6E-7B8C-2A46-824F-A718B375F0A6}"/>
                </a:ext>
              </a:extLst>
            </p:cNvPr>
            <p:cNvSpPr/>
            <p:nvPr/>
          </p:nvSpPr>
          <p:spPr>
            <a:xfrm>
              <a:off x="9181576" y="3034863"/>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ACA885C-455C-1949-B71E-B7812280A757}"/>
                </a:ext>
              </a:extLst>
            </p:cNvPr>
            <p:cNvSpPr/>
            <p:nvPr/>
          </p:nvSpPr>
          <p:spPr>
            <a:xfrm>
              <a:off x="8885447" y="346526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CF26CB4D-E297-6D4D-8F31-62922DA9F10E}"/>
                </a:ext>
              </a:extLst>
            </p:cNvPr>
            <p:cNvSpPr/>
            <p:nvPr/>
          </p:nvSpPr>
          <p:spPr>
            <a:xfrm>
              <a:off x="9343697" y="3118997"/>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01E722F5-3113-A64E-A901-63539AFE954E}"/>
                </a:ext>
              </a:extLst>
            </p:cNvPr>
            <p:cNvSpPr/>
            <p:nvPr/>
          </p:nvSpPr>
          <p:spPr>
            <a:xfrm>
              <a:off x="9974319" y="253527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6CD666CF-D5ED-FF43-B651-5DE557499B86}"/>
                </a:ext>
              </a:extLst>
            </p:cNvPr>
            <p:cNvSpPr/>
            <p:nvPr/>
          </p:nvSpPr>
          <p:spPr>
            <a:xfrm>
              <a:off x="8383578" y="393454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85DB0342-EDF6-9848-A59E-E03FEC28E1BF}"/>
                </a:ext>
              </a:extLst>
            </p:cNvPr>
            <p:cNvSpPr/>
            <p:nvPr/>
          </p:nvSpPr>
          <p:spPr>
            <a:xfrm>
              <a:off x="7837041" y="4111972"/>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213FEE7C-DE86-754B-9C78-B55088A600DA}"/>
                </a:ext>
              </a:extLst>
            </p:cNvPr>
            <p:cNvSpPr/>
            <p:nvPr/>
          </p:nvSpPr>
          <p:spPr>
            <a:xfrm>
              <a:off x="7937150" y="3951892"/>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DADA454C-19E0-CC42-8344-FB739B8382ED}"/>
                </a:ext>
              </a:extLst>
            </p:cNvPr>
            <p:cNvSpPr/>
            <p:nvPr/>
          </p:nvSpPr>
          <p:spPr>
            <a:xfrm>
              <a:off x="8727792" y="355933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16E54CC4-0DF6-9C49-B43F-CE4D36BE5696}"/>
                </a:ext>
              </a:extLst>
            </p:cNvPr>
            <p:cNvSpPr/>
            <p:nvPr/>
          </p:nvSpPr>
          <p:spPr>
            <a:xfrm>
              <a:off x="9764110" y="2524682"/>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FE697B0D-8DC4-6243-B7CC-89689A3B129A}"/>
                </a:ext>
              </a:extLst>
            </p:cNvPr>
            <p:cNvSpPr/>
            <p:nvPr/>
          </p:nvSpPr>
          <p:spPr>
            <a:xfrm>
              <a:off x="10032125" y="2675243"/>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B2892E01-AADC-D648-B1D3-8580E8233030}"/>
                </a:ext>
              </a:extLst>
            </p:cNvPr>
            <p:cNvSpPr/>
            <p:nvPr/>
          </p:nvSpPr>
          <p:spPr>
            <a:xfrm>
              <a:off x="9125347" y="3227885"/>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93C35A32-7C37-FD4E-8DCB-04E75193F61C}"/>
                </a:ext>
              </a:extLst>
            </p:cNvPr>
            <p:cNvSpPr/>
            <p:nvPr/>
          </p:nvSpPr>
          <p:spPr>
            <a:xfrm>
              <a:off x="10062078" y="240208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D40CF65-B8BC-F144-A082-715BCCEC4932}"/>
                </a:ext>
              </a:extLst>
            </p:cNvPr>
            <p:cNvSpPr/>
            <p:nvPr/>
          </p:nvSpPr>
          <p:spPr>
            <a:xfrm>
              <a:off x="7746653" y="4279232"/>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3B1C85A-50BA-7544-9738-C327683C8123}"/>
                </a:ext>
              </a:extLst>
            </p:cNvPr>
            <p:cNvSpPr/>
            <p:nvPr/>
          </p:nvSpPr>
          <p:spPr>
            <a:xfrm>
              <a:off x="8199647" y="389908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BF1040AE-EE45-2743-9F79-BDCE7F96061D}"/>
                </a:ext>
              </a:extLst>
            </p:cNvPr>
            <p:cNvSpPr/>
            <p:nvPr/>
          </p:nvSpPr>
          <p:spPr>
            <a:xfrm>
              <a:off x="9786969" y="273231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2199A8CA-6C3A-AD41-87BA-1A07132984C6}"/>
                </a:ext>
              </a:extLst>
            </p:cNvPr>
            <p:cNvSpPr/>
            <p:nvPr/>
          </p:nvSpPr>
          <p:spPr>
            <a:xfrm>
              <a:off x="8886497" y="312682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D5B3A27-28F3-584E-BA9B-F343FEF5C794}"/>
                </a:ext>
              </a:extLst>
            </p:cNvPr>
            <p:cNvSpPr/>
            <p:nvPr/>
          </p:nvSpPr>
          <p:spPr>
            <a:xfrm>
              <a:off x="9038897" y="327922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BDBCB45F-00EA-6A4D-AD3F-D5BB38AF7380}"/>
                </a:ext>
              </a:extLst>
            </p:cNvPr>
            <p:cNvSpPr/>
            <p:nvPr/>
          </p:nvSpPr>
          <p:spPr>
            <a:xfrm>
              <a:off x="10347435" y="217174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2" name="Freeform 111">
            <a:extLst>
              <a:ext uri="{FF2B5EF4-FFF2-40B4-BE49-F238E27FC236}">
                <a16:creationId xmlns:a16="http://schemas.microsoft.com/office/drawing/2014/main" id="{D5AC80CC-93E9-C741-830C-E7FEBB12614A}"/>
              </a:ext>
            </a:extLst>
          </p:cNvPr>
          <p:cNvSpPr/>
          <p:nvPr/>
        </p:nvSpPr>
        <p:spPr>
          <a:xfrm rot="10800000">
            <a:off x="8716291" y="4689910"/>
            <a:ext cx="2600780" cy="988585"/>
          </a:xfrm>
          <a:custGeom>
            <a:avLst/>
            <a:gdLst>
              <a:gd name="connsiteX0" fmla="*/ 0 w 5207000"/>
              <a:gd name="connsiteY0" fmla="*/ 1481012 h 1513178"/>
              <a:gd name="connsiteX1" fmla="*/ 673100 w 5207000"/>
              <a:gd name="connsiteY1" fmla="*/ 1442912 h 1513178"/>
              <a:gd name="connsiteX2" fmla="*/ 1549400 w 5207000"/>
              <a:gd name="connsiteY2" fmla="*/ 858712 h 1513178"/>
              <a:gd name="connsiteX3" fmla="*/ 2679700 w 5207000"/>
              <a:gd name="connsiteY3" fmla="*/ 7812 h 1513178"/>
              <a:gd name="connsiteX4" fmla="*/ 3683000 w 5207000"/>
              <a:gd name="connsiteY4" fmla="*/ 477712 h 1513178"/>
              <a:gd name="connsiteX5" fmla="*/ 4368800 w 5207000"/>
              <a:gd name="connsiteY5" fmla="*/ 1176212 h 1513178"/>
              <a:gd name="connsiteX6" fmla="*/ 5207000 w 5207000"/>
              <a:gd name="connsiteY6" fmla="*/ 1481012 h 1513178"/>
              <a:gd name="connsiteX0" fmla="*/ 0 w 5207000"/>
              <a:gd name="connsiteY0" fmla="*/ 1481012 h 1499784"/>
              <a:gd name="connsiteX1" fmla="*/ 673100 w 5207000"/>
              <a:gd name="connsiteY1" fmla="*/ 1442912 h 1499784"/>
              <a:gd name="connsiteX2" fmla="*/ 1549400 w 5207000"/>
              <a:gd name="connsiteY2" fmla="*/ 858712 h 1499784"/>
              <a:gd name="connsiteX3" fmla="*/ 2679700 w 5207000"/>
              <a:gd name="connsiteY3" fmla="*/ 7812 h 1499784"/>
              <a:gd name="connsiteX4" fmla="*/ 3683000 w 5207000"/>
              <a:gd name="connsiteY4" fmla="*/ 477712 h 1499784"/>
              <a:gd name="connsiteX5" fmla="*/ 4368800 w 5207000"/>
              <a:gd name="connsiteY5" fmla="*/ 1176212 h 1499784"/>
              <a:gd name="connsiteX6" fmla="*/ 5207000 w 5207000"/>
              <a:gd name="connsiteY6" fmla="*/ 1481012 h 1499784"/>
              <a:gd name="connsiteX0" fmla="*/ 0 w 5207000"/>
              <a:gd name="connsiteY0" fmla="*/ 1481012 h 1481012"/>
              <a:gd name="connsiteX1" fmla="*/ 800100 w 5207000"/>
              <a:gd name="connsiteY1" fmla="*/ 1379412 h 1481012"/>
              <a:gd name="connsiteX2" fmla="*/ 1549400 w 5207000"/>
              <a:gd name="connsiteY2" fmla="*/ 858712 h 1481012"/>
              <a:gd name="connsiteX3" fmla="*/ 2679700 w 5207000"/>
              <a:gd name="connsiteY3" fmla="*/ 7812 h 1481012"/>
              <a:gd name="connsiteX4" fmla="*/ 3683000 w 5207000"/>
              <a:gd name="connsiteY4" fmla="*/ 477712 h 1481012"/>
              <a:gd name="connsiteX5" fmla="*/ 4368800 w 5207000"/>
              <a:gd name="connsiteY5" fmla="*/ 1176212 h 1481012"/>
              <a:gd name="connsiteX6" fmla="*/ 5207000 w 5207000"/>
              <a:gd name="connsiteY6" fmla="*/ 1481012 h 1481012"/>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515146 h 1515146"/>
              <a:gd name="connsiteX1" fmla="*/ 800100 w 5207000"/>
              <a:gd name="connsiteY1" fmla="*/ 1413546 h 1515146"/>
              <a:gd name="connsiteX2" fmla="*/ 1663700 w 5207000"/>
              <a:gd name="connsiteY2" fmla="*/ 778546 h 1515146"/>
              <a:gd name="connsiteX3" fmla="*/ 2755900 w 5207000"/>
              <a:gd name="connsiteY3" fmla="*/ 3846 h 1515146"/>
              <a:gd name="connsiteX4" fmla="*/ 3683000 w 5207000"/>
              <a:gd name="connsiteY4" fmla="*/ 511846 h 1515146"/>
              <a:gd name="connsiteX5" fmla="*/ 4368800 w 5207000"/>
              <a:gd name="connsiteY5" fmla="*/ 1210346 h 1515146"/>
              <a:gd name="connsiteX6" fmla="*/ 5207000 w 5207000"/>
              <a:gd name="connsiteY6" fmla="*/ 1515146 h 1515146"/>
              <a:gd name="connsiteX0" fmla="*/ 0 w 5207000"/>
              <a:gd name="connsiteY0" fmla="*/ 1517312 h 1517312"/>
              <a:gd name="connsiteX1" fmla="*/ 800100 w 5207000"/>
              <a:gd name="connsiteY1" fmla="*/ 1415712 h 1517312"/>
              <a:gd name="connsiteX2" fmla="*/ 1663700 w 5207000"/>
              <a:gd name="connsiteY2" fmla="*/ 780712 h 1517312"/>
              <a:gd name="connsiteX3" fmla="*/ 2755900 w 5207000"/>
              <a:gd name="connsiteY3" fmla="*/ 6012 h 1517312"/>
              <a:gd name="connsiteX4" fmla="*/ 3683000 w 5207000"/>
              <a:gd name="connsiteY4" fmla="*/ 514012 h 1517312"/>
              <a:gd name="connsiteX5" fmla="*/ 4368800 w 5207000"/>
              <a:gd name="connsiteY5" fmla="*/ 1212512 h 1517312"/>
              <a:gd name="connsiteX6" fmla="*/ 5207000 w 5207000"/>
              <a:gd name="connsiteY6" fmla="*/ 1517312 h 1517312"/>
              <a:gd name="connsiteX0" fmla="*/ 0 w 5207000"/>
              <a:gd name="connsiteY0" fmla="*/ 1512772 h 1512772"/>
              <a:gd name="connsiteX1" fmla="*/ 800100 w 5207000"/>
              <a:gd name="connsiteY1" fmla="*/ 1411172 h 1512772"/>
              <a:gd name="connsiteX2" fmla="*/ 1663700 w 5207000"/>
              <a:gd name="connsiteY2" fmla="*/ 776172 h 1512772"/>
              <a:gd name="connsiteX3" fmla="*/ 2755900 w 5207000"/>
              <a:gd name="connsiteY3" fmla="*/ 1472 h 1512772"/>
              <a:gd name="connsiteX4" fmla="*/ 3759200 w 5207000"/>
              <a:gd name="connsiteY4" fmla="*/ 598372 h 1512772"/>
              <a:gd name="connsiteX5" fmla="*/ 4368800 w 5207000"/>
              <a:gd name="connsiteY5" fmla="*/ 1207972 h 1512772"/>
              <a:gd name="connsiteX6" fmla="*/ 5207000 w 5207000"/>
              <a:gd name="connsiteY6" fmla="*/ 1512772 h 1512772"/>
              <a:gd name="connsiteX0" fmla="*/ 0 w 5207000"/>
              <a:gd name="connsiteY0" fmla="*/ 1513066 h 1513066"/>
              <a:gd name="connsiteX1" fmla="*/ 800100 w 5207000"/>
              <a:gd name="connsiteY1" fmla="*/ 1411466 h 1513066"/>
              <a:gd name="connsiteX2" fmla="*/ 1663700 w 5207000"/>
              <a:gd name="connsiteY2" fmla="*/ 776466 h 1513066"/>
              <a:gd name="connsiteX3" fmla="*/ 2755900 w 5207000"/>
              <a:gd name="connsiteY3" fmla="*/ 1766 h 1513066"/>
              <a:gd name="connsiteX4" fmla="*/ 3759200 w 5207000"/>
              <a:gd name="connsiteY4" fmla="*/ 598666 h 1513066"/>
              <a:gd name="connsiteX5" fmla="*/ 4368800 w 5207000"/>
              <a:gd name="connsiteY5" fmla="*/ 1208266 h 1513066"/>
              <a:gd name="connsiteX6" fmla="*/ 5207000 w 5207000"/>
              <a:gd name="connsiteY6" fmla="*/ 1513066 h 1513066"/>
              <a:gd name="connsiteX0" fmla="*/ 0 w 5207000"/>
              <a:gd name="connsiteY0" fmla="*/ 1512779 h 1512779"/>
              <a:gd name="connsiteX1" fmla="*/ 800100 w 5207000"/>
              <a:gd name="connsiteY1" fmla="*/ 1411179 h 1512779"/>
              <a:gd name="connsiteX2" fmla="*/ 1663700 w 5207000"/>
              <a:gd name="connsiteY2" fmla="*/ 776179 h 1512779"/>
              <a:gd name="connsiteX3" fmla="*/ 2755900 w 5207000"/>
              <a:gd name="connsiteY3" fmla="*/ 1479 h 1512779"/>
              <a:gd name="connsiteX4" fmla="*/ 3759200 w 5207000"/>
              <a:gd name="connsiteY4" fmla="*/ 598379 h 1512779"/>
              <a:gd name="connsiteX5" fmla="*/ 4432300 w 5207000"/>
              <a:gd name="connsiteY5" fmla="*/ 1220679 h 1512779"/>
              <a:gd name="connsiteX6" fmla="*/ 5207000 w 5207000"/>
              <a:gd name="connsiteY6" fmla="*/ 1512779 h 1512779"/>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375693 w 5207000"/>
              <a:gd name="connsiteY2" fmla="*/ 1062196 h 1513076"/>
              <a:gd name="connsiteX3" fmla="*/ 1663700 w 5207000"/>
              <a:gd name="connsiteY3" fmla="*/ 776476 h 1513076"/>
              <a:gd name="connsiteX4" fmla="*/ 2755900 w 5207000"/>
              <a:gd name="connsiteY4" fmla="*/ 1776 h 1513076"/>
              <a:gd name="connsiteX5" fmla="*/ 3759200 w 5207000"/>
              <a:gd name="connsiteY5" fmla="*/ 598676 h 1513076"/>
              <a:gd name="connsiteX6" fmla="*/ 4432300 w 5207000"/>
              <a:gd name="connsiteY6" fmla="*/ 1220976 h 1513076"/>
              <a:gd name="connsiteX7" fmla="*/ 5207000 w 5207000"/>
              <a:gd name="connsiteY7"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1347 h 1511347"/>
              <a:gd name="connsiteX1" fmla="*/ 800100 w 5207000"/>
              <a:gd name="connsiteY1" fmla="*/ 1409747 h 1511347"/>
              <a:gd name="connsiteX2" fmla="*/ 1663700 w 5207000"/>
              <a:gd name="connsiteY2" fmla="*/ 774747 h 1511347"/>
              <a:gd name="connsiteX3" fmla="*/ 2755900 w 5207000"/>
              <a:gd name="connsiteY3" fmla="*/ 47 h 1511347"/>
              <a:gd name="connsiteX4" fmla="*/ 3759200 w 5207000"/>
              <a:gd name="connsiteY4" fmla="*/ 596947 h 1511347"/>
              <a:gd name="connsiteX5" fmla="*/ 4432300 w 5207000"/>
              <a:gd name="connsiteY5" fmla="*/ 1219247 h 1511347"/>
              <a:gd name="connsiteX6" fmla="*/ 5207000 w 5207000"/>
              <a:gd name="connsiteY6" fmla="*/ 1511347 h 1511347"/>
              <a:gd name="connsiteX0" fmla="*/ 0 w 5207000"/>
              <a:gd name="connsiteY0" fmla="*/ 1511331 h 1511331"/>
              <a:gd name="connsiteX1" fmla="*/ 800100 w 5207000"/>
              <a:gd name="connsiteY1" fmla="*/ 1409731 h 1511331"/>
              <a:gd name="connsiteX2" fmla="*/ 1663700 w 5207000"/>
              <a:gd name="connsiteY2" fmla="*/ 774731 h 1511331"/>
              <a:gd name="connsiteX3" fmla="*/ 2755900 w 5207000"/>
              <a:gd name="connsiteY3" fmla="*/ 31 h 1511331"/>
              <a:gd name="connsiteX4" fmla="*/ 3759200 w 5207000"/>
              <a:gd name="connsiteY4" fmla="*/ 596931 h 1511331"/>
              <a:gd name="connsiteX5" fmla="*/ 4432300 w 5207000"/>
              <a:gd name="connsiteY5" fmla="*/ 1219231 h 1511331"/>
              <a:gd name="connsiteX6" fmla="*/ 5207000 w 5207000"/>
              <a:gd name="connsiteY6" fmla="*/ 1511331 h 1511331"/>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7000" h="1511334">
                <a:moveTo>
                  <a:pt x="0" y="1511334"/>
                </a:moveTo>
                <a:cubicBezTo>
                  <a:pt x="385233" y="1506042"/>
                  <a:pt x="587822" y="1493498"/>
                  <a:pt x="800100" y="1409734"/>
                </a:cubicBezTo>
                <a:cubicBezTo>
                  <a:pt x="1012378" y="1325970"/>
                  <a:pt x="1363734" y="1148361"/>
                  <a:pt x="1663700" y="774734"/>
                </a:cubicBezTo>
                <a:cubicBezTo>
                  <a:pt x="1963666" y="401107"/>
                  <a:pt x="2345979" y="3664"/>
                  <a:pt x="2755900" y="34"/>
                </a:cubicBezTo>
                <a:cubicBezTo>
                  <a:pt x="3165821" y="-3596"/>
                  <a:pt x="3484133" y="278531"/>
                  <a:pt x="3759200" y="596934"/>
                </a:cubicBezTo>
                <a:cubicBezTo>
                  <a:pt x="4034267" y="915337"/>
                  <a:pt x="4177999" y="1049500"/>
                  <a:pt x="4432300" y="1219234"/>
                </a:cubicBezTo>
                <a:cubicBezTo>
                  <a:pt x="4686601" y="1388968"/>
                  <a:pt x="4914900" y="1442542"/>
                  <a:pt x="5207000" y="1511334"/>
                </a:cubicBezTo>
              </a:path>
            </a:pathLst>
          </a:custGeom>
          <a:solidFill>
            <a:srgbClr val="98BC3A">
              <a:alpha val="32157"/>
            </a:srgbClr>
          </a:solidFill>
          <a:ln w="38100">
            <a:solidFill>
              <a:srgbClr val="98BC3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Freeform 112">
            <a:extLst>
              <a:ext uri="{FF2B5EF4-FFF2-40B4-BE49-F238E27FC236}">
                <a16:creationId xmlns:a16="http://schemas.microsoft.com/office/drawing/2014/main" id="{9A9CFEA2-03BA-BE40-A6EB-2FBA29FE948C}"/>
              </a:ext>
            </a:extLst>
          </p:cNvPr>
          <p:cNvSpPr/>
          <p:nvPr/>
        </p:nvSpPr>
        <p:spPr>
          <a:xfrm rot="16200000">
            <a:off x="7068652" y="3111387"/>
            <a:ext cx="2153203" cy="318830"/>
          </a:xfrm>
          <a:custGeom>
            <a:avLst/>
            <a:gdLst>
              <a:gd name="connsiteX0" fmla="*/ 0 w 5207000"/>
              <a:gd name="connsiteY0" fmla="*/ 1481012 h 1513178"/>
              <a:gd name="connsiteX1" fmla="*/ 673100 w 5207000"/>
              <a:gd name="connsiteY1" fmla="*/ 1442912 h 1513178"/>
              <a:gd name="connsiteX2" fmla="*/ 1549400 w 5207000"/>
              <a:gd name="connsiteY2" fmla="*/ 858712 h 1513178"/>
              <a:gd name="connsiteX3" fmla="*/ 2679700 w 5207000"/>
              <a:gd name="connsiteY3" fmla="*/ 7812 h 1513178"/>
              <a:gd name="connsiteX4" fmla="*/ 3683000 w 5207000"/>
              <a:gd name="connsiteY4" fmla="*/ 477712 h 1513178"/>
              <a:gd name="connsiteX5" fmla="*/ 4368800 w 5207000"/>
              <a:gd name="connsiteY5" fmla="*/ 1176212 h 1513178"/>
              <a:gd name="connsiteX6" fmla="*/ 5207000 w 5207000"/>
              <a:gd name="connsiteY6" fmla="*/ 1481012 h 1513178"/>
              <a:gd name="connsiteX0" fmla="*/ 0 w 5207000"/>
              <a:gd name="connsiteY0" fmla="*/ 1481012 h 1499784"/>
              <a:gd name="connsiteX1" fmla="*/ 673100 w 5207000"/>
              <a:gd name="connsiteY1" fmla="*/ 1442912 h 1499784"/>
              <a:gd name="connsiteX2" fmla="*/ 1549400 w 5207000"/>
              <a:gd name="connsiteY2" fmla="*/ 858712 h 1499784"/>
              <a:gd name="connsiteX3" fmla="*/ 2679700 w 5207000"/>
              <a:gd name="connsiteY3" fmla="*/ 7812 h 1499784"/>
              <a:gd name="connsiteX4" fmla="*/ 3683000 w 5207000"/>
              <a:gd name="connsiteY4" fmla="*/ 477712 h 1499784"/>
              <a:gd name="connsiteX5" fmla="*/ 4368800 w 5207000"/>
              <a:gd name="connsiteY5" fmla="*/ 1176212 h 1499784"/>
              <a:gd name="connsiteX6" fmla="*/ 5207000 w 5207000"/>
              <a:gd name="connsiteY6" fmla="*/ 1481012 h 1499784"/>
              <a:gd name="connsiteX0" fmla="*/ 0 w 5207000"/>
              <a:gd name="connsiteY0" fmla="*/ 1481012 h 1481012"/>
              <a:gd name="connsiteX1" fmla="*/ 800100 w 5207000"/>
              <a:gd name="connsiteY1" fmla="*/ 1379412 h 1481012"/>
              <a:gd name="connsiteX2" fmla="*/ 1549400 w 5207000"/>
              <a:gd name="connsiteY2" fmla="*/ 858712 h 1481012"/>
              <a:gd name="connsiteX3" fmla="*/ 2679700 w 5207000"/>
              <a:gd name="connsiteY3" fmla="*/ 7812 h 1481012"/>
              <a:gd name="connsiteX4" fmla="*/ 3683000 w 5207000"/>
              <a:gd name="connsiteY4" fmla="*/ 477712 h 1481012"/>
              <a:gd name="connsiteX5" fmla="*/ 4368800 w 5207000"/>
              <a:gd name="connsiteY5" fmla="*/ 1176212 h 1481012"/>
              <a:gd name="connsiteX6" fmla="*/ 5207000 w 5207000"/>
              <a:gd name="connsiteY6" fmla="*/ 1481012 h 1481012"/>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515146 h 1515146"/>
              <a:gd name="connsiteX1" fmla="*/ 800100 w 5207000"/>
              <a:gd name="connsiteY1" fmla="*/ 1413546 h 1515146"/>
              <a:gd name="connsiteX2" fmla="*/ 1663700 w 5207000"/>
              <a:gd name="connsiteY2" fmla="*/ 778546 h 1515146"/>
              <a:gd name="connsiteX3" fmla="*/ 2755900 w 5207000"/>
              <a:gd name="connsiteY3" fmla="*/ 3846 h 1515146"/>
              <a:gd name="connsiteX4" fmla="*/ 3683000 w 5207000"/>
              <a:gd name="connsiteY4" fmla="*/ 511846 h 1515146"/>
              <a:gd name="connsiteX5" fmla="*/ 4368800 w 5207000"/>
              <a:gd name="connsiteY5" fmla="*/ 1210346 h 1515146"/>
              <a:gd name="connsiteX6" fmla="*/ 5207000 w 5207000"/>
              <a:gd name="connsiteY6" fmla="*/ 1515146 h 1515146"/>
              <a:gd name="connsiteX0" fmla="*/ 0 w 5207000"/>
              <a:gd name="connsiteY0" fmla="*/ 1517312 h 1517312"/>
              <a:gd name="connsiteX1" fmla="*/ 800100 w 5207000"/>
              <a:gd name="connsiteY1" fmla="*/ 1415712 h 1517312"/>
              <a:gd name="connsiteX2" fmla="*/ 1663700 w 5207000"/>
              <a:gd name="connsiteY2" fmla="*/ 780712 h 1517312"/>
              <a:gd name="connsiteX3" fmla="*/ 2755900 w 5207000"/>
              <a:gd name="connsiteY3" fmla="*/ 6012 h 1517312"/>
              <a:gd name="connsiteX4" fmla="*/ 3683000 w 5207000"/>
              <a:gd name="connsiteY4" fmla="*/ 514012 h 1517312"/>
              <a:gd name="connsiteX5" fmla="*/ 4368800 w 5207000"/>
              <a:gd name="connsiteY5" fmla="*/ 1212512 h 1517312"/>
              <a:gd name="connsiteX6" fmla="*/ 5207000 w 5207000"/>
              <a:gd name="connsiteY6" fmla="*/ 1517312 h 1517312"/>
              <a:gd name="connsiteX0" fmla="*/ 0 w 5207000"/>
              <a:gd name="connsiteY0" fmla="*/ 1512772 h 1512772"/>
              <a:gd name="connsiteX1" fmla="*/ 800100 w 5207000"/>
              <a:gd name="connsiteY1" fmla="*/ 1411172 h 1512772"/>
              <a:gd name="connsiteX2" fmla="*/ 1663700 w 5207000"/>
              <a:gd name="connsiteY2" fmla="*/ 776172 h 1512772"/>
              <a:gd name="connsiteX3" fmla="*/ 2755900 w 5207000"/>
              <a:gd name="connsiteY3" fmla="*/ 1472 h 1512772"/>
              <a:gd name="connsiteX4" fmla="*/ 3759200 w 5207000"/>
              <a:gd name="connsiteY4" fmla="*/ 598372 h 1512772"/>
              <a:gd name="connsiteX5" fmla="*/ 4368800 w 5207000"/>
              <a:gd name="connsiteY5" fmla="*/ 1207972 h 1512772"/>
              <a:gd name="connsiteX6" fmla="*/ 5207000 w 5207000"/>
              <a:gd name="connsiteY6" fmla="*/ 1512772 h 1512772"/>
              <a:gd name="connsiteX0" fmla="*/ 0 w 5207000"/>
              <a:gd name="connsiteY0" fmla="*/ 1513066 h 1513066"/>
              <a:gd name="connsiteX1" fmla="*/ 800100 w 5207000"/>
              <a:gd name="connsiteY1" fmla="*/ 1411466 h 1513066"/>
              <a:gd name="connsiteX2" fmla="*/ 1663700 w 5207000"/>
              <a:gd name="connsiteY2" fmla="*/ 776466 h 1513066"/>
              <a:gd name="connsiteX3" fmla="*/ 2755900 w 5207000"/>
              <a:gd name="connsiteY3" fmla="*/ 1766 h 1513066"/>
              <a:gd name="connsiteX4" fmla="*/ 3759200 w 5207000"/>
              <a:gd name="connsiteY4" fmla="*/ 598666 h 1513066"/>
              <a:gd name="connsiteX5" fmla="*/ 4368800 w 5207000"/>
              <a:gd name="connsiteY5" fmla="*/ 1208266 h 1513066"/>
              <a:gd name="connsiteX6" fmla="*/ 5207000 w 5207000"/>
              <a:gd name="connsiteY6" fmla="*/ 1513066 h 1513066"/>
              <a:gd name="connsiteX0" fmla="*/ 0 w 5207000"/>
              <a:gd name="connsiteY0" fmla="*/ 1512779 h 1512779"/>
              <a:gd name="connsiteX1" fmla="*/ 800100 w 5207000"/>
              <a:gd name="connsiteY1" fmla="*/ 1411179 h 1512779"/>
              <a:gd name="connsiteX2" fmla="*/ 1663700 w 5207000"/>
              <a:gd name="connsiteY2" fmla="*/ 776179 h 1512779"/>
              <a:gd name="connsiteX3" fmla="*/ 2755900 w 5207000"/>
              <a:gd name="connsiteY3" fmla="*/ 1479 h 1512779"/>
              <a:gd name="connsiteX4" fmla="*/ 3759200 w 5207000"/>
              <a:gd name="connsiteY4" fmla="*/ 598379 h 1512779"/>
              <a:gd name="connsiteX5" fmla="*/ 4432300 w 5207000"/>
              <a:gd name="connsiteY5" fmla="*/ 1220679 h 1512779"/>
              <a:gd name="connsiteX6" fmla="*/ 5207000 w 5207000"/>
              <a:gd name="connsiteY6" fmla="*/ 1512779 h 1512779"/>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375693 w 5207000"/>
              <a:gd name="connsiteY2" fmla="*/ 1062196 h 1513076"/>
              <a:gd name="connsiteX3" fmla="*/ 1663700 w 5207000"/>
              <a:gd name="connsiteY3" fmla="*/ 776476 h 1513076"/>
              <a:gd name="connsiteX4" fmla="*/ 2755900 w 5207000"/>
              <a:gd name="connsiteY4" fmla="*/ 1776 h 1513076"/>
              <a:gd name="connsiteX5" fmla="*/ 3759200 w 5207000"/>
              <a:gd name="connsiteY5" fmla="*/ 598676 h 1513076"/>
              <a:gd name="connsiteX6" fmla="*/ 4432300 w 5207000"/>
              <a:gd name="connsiteY6" fmla="*/ 1220976 h 1513076"/>
              <a:gd name="connsiteX7" fmla="*/ 5207000 w 5207000"/>
              <a:gd name="connsiteY7"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1347 h 1511347"/>
              <a:gd name="connsiteX1" fmla="*/ 800100 w 5207000"/>
              <a:gd name="connsiteY1" fmla="*/ 1409747 h 1511347"/>
              <a:gd name="connsiteX2" fmla="*/ 1663700 w 5207000"/>
              <a:gd name="connsiteY2" fmla="*/ 774747 h 1511347"/>
              <a:gd name="connsiteX3" fmla="*/ 2755900 w 5207000"/>
              <a:gd name="connsiteY3" fmla="*/ 47 h 1511347"/>
              <a:gd name="connsiteX4" fmla="*/ 3759200 w 5207000"/>
              <a:gd name="connsiteY4" fmla="*/ 596947 h 1511347"/>
              <a:gd name="connsiteX5" fmla="*/ 4432300 w 5207000"/>
              <a:gd name="connsiteY5" fmla="*/ 1219247 h 1511347"/>
              <a:gd name="connsiteX6" fmla="*/ 5207000 w 5207000"/>
              <a:gd name="connsiteY6" fmla="*/ 1511347 h 1511347"/>
              <a:gd name="connsiteX0" fmla="*/ 0 w 5207000"/>
              <a:gd name="connsiteY0" fmla="*/ 1511331 h 1511331"/>
              <a:gd name="connsiteX1" fmla="*/ 800100 w 5207000"/>
              <a:gd name="connsiteY1" fmla="*/ 1409731 h 1511331"/>
              <a:gd name="connsiteX2" fmla="*/ 1663700 w 5207000"/>
              <a:gd name="connsiteY2" fmla="*/ 774731 h 1511331"/>
              <a:gd name="connsiteX3" fmla="*/ 2755900 w 5207000"/>
              <a:gd name="connsiteY3" fmla="*/ 31 h 1511331"/>
              <a:gd name="connsiteX4" fmla="*/ 3759200 w 5207000"/>
              <a:gd name="connsiteY4" fmla="*/ 596931 h 1511331"/>
              <a:gd name="connsiteX5" fmla="*/ 4432300 w 5207000"/>
              <a:gd name="connsiteY5" fmla="*/ 1219231 h 1511331"/>
              <a:gd name="connsiteX6" fmla="*/ 5207000 w 5207000"/>
              <a:gd name="connsiteY6" fmla="*/ 1511331 h 1511331"/>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7000" h="1511334">
                <a:moveTo>
                  <a:pt x="0" y="1511334"/>
                </a:moveTo>
                <a:cubicBezTo>
                  <a:pt x="385233" y="1506042"/>
                  <a:pt x="587822" y="1493498"/>
                  <a:pt x="800100" y="1409734"/>
                </a:cubicBezTo>
                <a:cubicBezTo>
                  <a:pt x="1012378" y="1325970"/>
                  <a:pt x="1363734" y="1148361"/>
                  <a:pt x="1663700" y="774734"/>
                </a:cubicBezTo>
                <a:cubicBezTo>
                  <a:pt x="1963666" y="401107"/>
                  <a:pt x="2345979" y="3664"/>
                  <a:pt x="2755900" y="34"/>
                </a:cubicBezTo>
                <a:cubicBezTo>
                  <a:pt x="3165821" y="-3596"/>
                  <a:pt x="3484133" y="278531"/>
                  <a:pt x="3759200" y="596934"/>
                </a:cubicBezTo>
                <a:cubicBezTo>
                  <a:pt x="4034267" y="915337"/>
                  <a:pt x="4177999" y="1049500"/>
                  <a:pt x="4432300" y="1219234"/>
                </a:cubicBezTo>
                <a:cubicBezTo>
                  <a:pt x="4686601" y="1388968"/>
                  <a:pt x="4914900" y="1442542"/>
                  <a:pt x="5207000" y="1511334"/>
                </a:cubicBezTo>
              </a:path>
            </a:pathLst>
          </a:custGeom>
          <a:solidFill>
            <a:srgbClr val="98BC3A">
              <a:alpha val="32157"/>
            </a:srgbClr>
          </a:solidFill>
          <a:ln w="38100">
            <a:solidFill>
              <a:srgbClr val="98BC3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TextBox 113">
            <a:extLst>
              <a:ext uri="{FF2B5EF4-FFF2-40B4-BE49-F238E27FC236}">
                <a16:creationId xmlns:a16="http://schemas.microsoft.com/office/drawing/2014/main" id="{A4F7CCE1-08FD-5540-A0AE-D4ACC0ED386A}"/>
              </a:ext>
            </a:extLst>
          </p:cNvPr>
          <p:cNvSpPr txBox="1"/>
          <p:nvPr/>
        </p:nvSpPr>
        <p:spPr>
          <a:xfrm>
            <a:off x="11326382" y="4684690"/>
            <a:ext cx="458250" cy="369332"/>
          </a:xfrm>
          <a:prstGeom prst="rect">
            <a:avLst/>
          </a:prstGeom>
          <a:noFill/>
        </p:spPr>
        <p:txBody>
          <a:bodyPr wrap="square" rtlCol="0">
            <a:spAutoFit/>
          </a:bodyPr>
          <a:lstStyle/>
          <a:p>
            <a:r>
              <a:rPr lang="en-US" dirty="0">
                <a:solidFill>
                  <a:schemeClr val="bg1"/>
                </a:solidFill>
              </a:rPr>
              <a:t>X</a:t>
            </a:r>
          </a:p>
        </p:txBody>
      </p:sp>
      <p:sp>
        <p:nvSpPr>
          <p:cNvPr id="115" name="TextBox 114">
            <a:extLst>
              <a:ext uri="{FF2B5EF4-FFF2-40B4-BE49-F238E27FC236}">
                <a16:creationId xmlns:a16="http://schemas.microsoft.com/office/drawing/2014/main" id="{6D290DDC-66BB-4F4E-86B1-818A3EB8F608}"/>
              </a:ext>
            </a:extLst>
          </p:cNvPr>
          <p:cNvSpPr txBox="1"/>
          <p:nvPr/>
        </p:nvSpPr>
        <p:spPr>
          <a:xfrm>
            <a:off x="8069376" y="1844866"/>
            <a:ext cx="458250" cy="369332"/>
          </a:xfrm>
          <a:prstGeom prst="rect">
            <a:avLst/>
          </a:prstGeom>
          <a:noFill/>
        </p:spPr>
        <p:txBody>
          <a:bodyPr wrap="square" rtlCol="0">
            <a:spAutoFit/>
          </a:bodyPr>
          <a:lstStyle/>
          <a:p>
            <a:r>
              <a:rPr lang="en-US" dirty="0">
                <a:solidFill>
                  <a:schemeClr val="bg1"/>
                </a:solidFill>
              </a:rPr>
              <a:t>Y</a:t>
            </a:r>
          </a:p>
        </p:txBody>
      </p:sp>
    </p:spTree>
    <p:extLst>
      <p:ext uri="{BB962C8B-B14F-4D97-AF65-F5344CB8AC3E}">
        <p14:creationId xmlns:p14="http://schemas.microsoft.com/office/powerpoint/2010/main" val="259742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8">
            <a:extLst>
              <a:ext uri="{FF2B5EF4-FFF2-40B4-BE49-F238E27FC236}">
                <a16:creationId xmlns:a16="http://schemas.microsoft.com/office/drawing/2014/main" id="{E2A114CD-7BD6-224F-B4FC-03D55250B19D}"/>
              </a:ext>
            </a:extLst>
          </p:cNvPr>
          <p:cNvSpPr txBox="1">
            <a:spLocks/>
          </p:cNvSpPr>
          <p:nvPr/>
        </p:nvSpPr>
        <p:spPr>
          <a:xfrm>
            <a:off x="407368" y="404664"/>
            <a:ext cx="10972800" cy="431529"/>
          </a:xfrm>
          <a:prstGeom prst="rect">
            <a:avLst/>
          </a:prstGeom>
        </p:spPr>
        <p:txBody>
          <a:bodyPr/>
          <a:lstStyle>
            <a:lvl1pPr algn="l" defTabSz="1219170" rtl="0" eaLnBrk="1" latinLnBrk="0" hangingPunct="1">
              <a:spcBef>
                <a:spcPct val="0"/>
              </a:spcBef>
              <a:buNone/>
              <a:defRPr sz="2000" kern="1200">
                <a:solidFill>
                  <a:schemeClr val="bg1"/>
                </a:solidFill>
                <a:latin typeface="+mj-lt"/>
                <a:ea typeface="+mj-ea"/>
                <a:cs typeface="+mj-cs"/>
              </a:defRPr>
            </a:lvl1pPr>
          </a:lstStyle>
          <a:p>
            <a:pPr lvl="0">
              <a:defRPr/>
            </a:pPr>
            <a:r>
              <a:rPr lang="en-US" b="1" dirty="0">
                <a:latin typeface="Verdana" panose="020B0604030504040204" pitchFamily="34" charset="0"/>
                <a:ea typeface="Verdana" panose="020B0604030504040204" pitchFamily="34" charset="0"/>
                <a:cs typeface="Verdana" panose="020B0604030504040204" pitchFamily="34" charset="0"/>
              </a:rPr>
              <a:t>Limitations and alternative algorithms</a:t>
            </a:r>
          </a:p>
          <a:p>
            <a:pPr lvl="0">
              <a:defRPr/>
            </a:pPr>
            <a:endParaRPr lang="en-US" b="1" dirty="0">
              <a:latin typeface="Verdana" panose="020B0604030504040204" pitchFamily="34" charset="0"/>
              <a:ea typeface="Verdana" panose="020B0604030504040204" pitchFamily="34" charset="0"/>
              <a:cs typeface="Verdana" panose="020B0604030504040204" pitchFamily="34" charset="0"/>
            </a:endParaRPr>
          </a:p>
        </p:txBody>
      </p:sp>
      <p:sp>
        <p:nvSpPr>
          <p:cNvPr id="95" name="TextBox 94">
            <a:extLst>
              <a:ext uri="{FF2B5EF4-FFF2-40B4-BE49-F238E27FC236}">
                <a16:creationId xmlns:a16="http://schemas.microsoft.com/office/drawing/2014/main" id="{1F0F9529-07B0-3F4A-9AF7-F266B5C7954B}"/>
              </a:ext>
            </a:extLst>
          </p:cNvPr>
          <p:cNvSpPr txBox="1"/>
          <p:nvPr/>
        </p:nvSpPr>
        <p:spPr>
          <a:xfrm>
            <a:off x="661375" y="1160696"/>
            <a:ext cx="6647477" cy="5509200"/>
          </a:xfrm>
          <a:prstGeom prst="rect">
            <a:avLst/>
          </a:prstGeom>
          <a:noFill/>
        </p:spPr>
        <p:txBody>
          <a:bodyPr wrap="square" rtlCol="0">
            <a:spAutoFit/>
          </a:bodyPr>
          <a:lstStyle/>
          <a:p>
            <a:r>
              <a:rPr lang="en-US" sz="2000" b="1" dirty="0">
                <a:solidFill>
                  <a:srgbClr val="98BC3A"/>
                </a:solidFill>
              </a:rPr>
              <a:t>Limitations of PCA</a:t>
            </a:r>
          </a:p>
          <a:p>
            <a:endParaRPr lang="en-US" sz="2000" b="1" dirty="0">
              <a:solidFill>
                <a:srgbClr val="98BC3A"/>
              </a:solidFill>
            </a:endParaRPr>
          </a:p>
          <a:p>
            <a:r>
              <a:rPr lang="en-US" sz="2000" dirty="0">
                <a:solidFill>
                  <a:schemeClr val="bg1"/>
                </a:solidFill>
              </a:rPr>
              <a:t>Although PCA is a commonly used method, it is essentially a </a:t>
            </a:r>
            <a:r>
              <a:rPr lang="en-US" sz="2000" dirty="0">
                <a:solidFill>
                  <a:srgbClr val="98BC3A"/>
                </a:solidFill>
              </a:rPr>
              <a:t>linear transformation </a:t>
            </a:r>
            <a:r>
              <a:rPr lang="en-US" sz="2000" dirty="0">
                <a:solidFill>
                  <a:schemeClr val="bg1"/>
                </a:solidFill>
              </a:rPr>
              <a:t>meaning there are some limitations to what relations in your data it can successfully capture. </a:t>
            </a:r>
            <a:br>
              <a:rPr lang="en-US" sz="2000" dirty="0">
                <a:solidFill>
                  <a:schemeClr val="bg1"/>
                </a:solidFill>
              </a:rPr>
            </a:br>
            <a:r>
              <a:rPr lang="en-US" sz="2000" dirty="0">
                <a:solidFill>
                  <a:schemeClr val="bg1"/>
                </a:solidFill>
              </a:rPr>
              <a:t>See two examples. In addition there are different types of datasets which could contain a lot of missing data or categorical data.</a:t>
            </a:r>
            <a:endParaRPr lang="en-US" sz="2000" dirty="0">
              <a:solidFill>
                <a:srgbClr val="98BC3A"/>
              </a:solidFill>
            </a:endParaRPr>
          </a:p>
          <a:p>
            <a:endParaRPr lang="en-US" dirty="0">
              <a:solidFill>
                <a:schemeClr val="bg1"/>
              </a:solidFill>
            </a:endParaRPr>
          </a:p>
          <a:p>
            <a:r>
              <a:rPr lang="en-US" sz="2000" b="1" dirty="0">
                <a:solidFill>
                  <a:srgbClr val="98BC3A"/>
                </a:solidFill>
              </a:rPr>
              <a:t>Alternative algorithms</a:t>
            </a:r>
          </a:p>
          <a:p>
            <a:endParaRPr lang="en-US" dirty="0">
              <a:solidFill>
                <a:schemeClr val="bg1"/>
              </a:solidFill>
            </a:endParaRPr>
          </a:p>
          <a:p>
            <a:r>
              <a:rPr lang="en-US" sz="2000" dirty="0">
                <a:solidFill>
                  <a:schemeClr val="bg1"/>
                </a:solidFill>
              </a:rPr>
              <a:t>Other algorithms like kernel PCA, t-SNE or autoencoders can capture non-linear and more complex relations within your dataset. However, there might be a trade-off between performance and </a:t>
            </a:r>
            <a:r>
              <a:rPr lang="en-US" sz="2000" dirty="0" err="1">
                <a:solidFill>
                  <a:schemeClr val="bg1"/>
                </a:solidFill>
              </a:rPr>
              <a:t>explainability</a:t>
            </a:r>
            <a:r>
              <a:rPr lang="en-US" sz="2000" dirty="0">
                <a:solidFill>
                  <a:schemeClr val="bg1"/>
                </a:solidFill>
              </a:rPr>
              <a:t> or transparency.</a:t>
            </a:r>
            <a:br>
              <a:rPr lang="en-US" sz="2000" dirty="0">
                <a:solidFill>
                  <a:schemeClr val="bg1"/>
                </a:solidFill>
              </a:rPr>
            </a:br>
            <a:r>
              <a:rPr lang="en-US" sz="2000" dirty="0">
                <a:solidFill>
                  <a:schemeClr val="bg1"/>
                </a:solidFill>
              </a:rPr>
              <a:t>(feel free to explore them on your own!)</a:t>
            </a:r>
          </a:p>
          <a:p>
            <a:endParaRPr lang="en-US" dirty="0">
              <a:solidFill>
                <a:schemeClr val="bg1"/>
              </a:solidFill>
            </a:endParaRPr>
          </a:p>
          <a:p>
            <a:endParaRPr lang="en-US" dirty="0"/>
          </a:p>
        </p:txBody>
      </p:sp>
      <p:cxnSp>
        <p:nvCxnSpPr>
          <p:cNvPr id="67" name="Straight Arrow Connector 66">
            <a:extLst>
              <a:ext uri="{FF2B5EF4-FFF2-40B4-BE49-F238E27FC236}">
                <a16:creationId xmlns:a16="http://schemas.microsoft.com/office/drawing/2014/main" id="{D90D254D-D3D0-2048-9DA5-8F02A49566E9}"/>
              </a:ext>
            </a:extLst>
          </p:cNvPr>
          <p:cNvCxnSpPr>
            <a:cxnSpLocks/>
          </p:cNvCxnSpPr>
          <p:nvPr/>
        </p:nvCxnSpPr>
        <p:spPr>
          <a:xfrm flipV="1">
            <a:off x="8133627" y="418822"/>
            <a:ext cx="0" cy="28025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9478268-96D2-7947-B07C-CEC710E684AC}"/>
              </a:ext>
            </a:extLst>
          </p:cNvPr>
          <p:cNvCxnSpPr>
            <a:cxnSpLocks/>
          </p:cNvCxnSpPr>
          <p:nvPr/>
        </p:nvCxnSpPr>
        <p:spPr>
          <a:xfrm>
            <a:off x="8133627" y="3221410"/>
            <a:ext cx="3265996" cy="3024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BC06A962-52B0-DC4A-90D0-E30A3AD869DD}"/>
              </a:ext>
            </a:extLst>
          </p:cNvPr>
          <p:cNvGrpSpPr/>
          <p:nvPr/>
        </p:nvGrpSpPr>
        <p:grpSpPr>
          <a:xfrm>
            <a:off x="8490497" y="633088"/>
            <a:ext cx="2279650" cy="2333928"/>
            <a:chOff x="8494455" y="810432"/>
            <a:chExt cx="2279650" cy="2333928"/>
          </a:xfrm>
        </p:grpSpPr>
        <p:sp>
          <p:nvSpPr>
            <p:cNvPr id="74" name="Oval 73">
              <a:extLst>
                <a:ext uri="{FF2B5EF4-FFF2-40B4-BE49-F238E27FC236}">
                  <a16:creationId xmlns:a16="http://schemas.microsoft.com/office/drawing/2014/main" id="{0C852811-34FA-5B4D-9EF8-09608A9AB592}"/>
                </a:ext>
              </a:extLst>
            </p:cNvPr>
            <p:cNvSpPr/>
            <p:nvPr/>
          </p:nvSpPr>
          <p:spPr>
            <a:xfrm>
              <a:off x="9257696" y="2288164"/>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18CCFAD-03FC-5F4E-9408-AC5D5CB3B79C}"/>
                </a:ext>
              </a:extLst>
            </p:cNvPr>
            <p:cNvSpPr/>
            <p:nvPr/>
          </p:nvSpPr>
          <p:spPr>
            <a:xfrm>
              <a:off x="9381921" y="1930842"/>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188C2873-8688-5A45-8429-E8E41880345B}"/>
                </a:ext>
              </a:extLst>
            </p:cNvPr>
            <p:cNvSpPr/>
            <p:nvPr/>
          </p:nvSpPr>
          <p:spPr>
            <a:xfrm>
              <a:off x="9177715" y="2494205"/>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7CB0DF06-E6A5-B34D-9CE3-8B66E57B7EE4}"/>
                </a:ext>
              </a:extLst>
            </p:cNvPr>
            <p:cNvSpPr/>
            <p:nvPr/>
          </p:nvSpPr>
          <p:spPr>
            <a:xfrm>
              <a:off x="10123425" y="1209043"/>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AF633D6E-7B8C-2A46-824F-A718B375F0A6}"/>
                </a:ext>
              </a:extLst>
            </p:cNvPr>
            <p:cNvSpPr/>
            <p:nvPr/>
          </p:nvSpPr>
          <p:spPr>
            <a:xfrm>
              <a:off x="9988806" y="1244665"/>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ACA885C-455C-1949-B71E-B7812280A757}"/>
                </a:ext>
              </a:extLst>
            </p:cNvPr>
            <p:cNvSpPr/>
            <p:nvPr/>
          </p:nvSpPr>
          <p:spPr>
            <a:xfrm>
              <a:off x="9965947" y="1861006"/>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CF26CB4D-E297-6D4D-8F31-62922DA9F10E}"/>
                </a:ext>
              </a:extLst>
            </p:cNvPr>
            <p:cNvSpPr/>
            <p:nvPr/>
          </p:nvSpPr>
          <p:spPr>
            <a:xfrm>
              <a:off x="9943088" y="1560893"/>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01E722F5-3113-A64E-A901-63539AFE954E}"/>
                </a:ext>
              </a:extLst>
            </p:cNvPr>
            <p:cNvSpPr/>
            <p:nvPr/>
          </p:nvSpPr>
          <p:spPr>
            <a:xfrm>
              <a:off x="10195211" y="1160665"/>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6CD666CF-D5ED-FF43-B651-5DE557499B86}"/>
                </a:ext>
              </a:extLst>
            </p:cNvPr>
            <p:cNvSpPr/>
            <p:nvPr/>
          </p:nvSpPr>
          <p:spPr>
            <a:xfrm>
              <a:off x="9100860" y="2688703"/>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85DB0342-EDF6-9848-A59E-E03FEC28E1BF}"/>
                </a:ext>
              </a:extLst>
            </p:cNvPr>
            <p:cNvSpPr/>
            <p:nvPr/>
          </p:nvSpPr>
          <p:spPr>
            <a:xfrm>
              <a:off x="8522792" y="2878736"/>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213FEE7C-DE86-754B-9C78-B55088A600DA}"/>
                </a:ext>
              </a:extLst>
            </p:cNvPr>
            <p:cNvSpPr/>
            <p:nvPr/>
          </p:nvSpPr>
          <p:spPr>
            <a:xfrm>
              <a:off x="8605184" y="272073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DADA454C-19E0-CC42-8344-FB739B8382ED}"/>
                </a:ext>
              </a:extLst>
            </p:cNvPr>
            <p:cNvSpPr/>
            <p:nvPr/>
          </p:nvSpPr>
          <p:spPr>
            <a:xfrm>
              <a:off x="9259511" y="2063227"/>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16E54CC4-0DF6-9C49-B43F-CE4D36BE5696}"/>
                </a:ext>
              </a:extLst>
            </p:cNvPr>
            <p:cNvSpPr/>
            <p:nvPr/>
          </p:nvSpPr>
          <p:spPr>
            <a:xfrm>
              <a:off x="10375704" y="1160665"/>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FE697B0D-8DC4-6243-B7CC-89689A3B129A}"/>
                </a:ext>
              </a:extLst>
            </p:cNvPr>
            <p:cNvSpPr/>
            <p:nvPr/>
          </p:nvSpPr>
          <p:spPr>
            <a:xfrm rot="164630">
              <a:off x="10700702" y="810432"/>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B2892E01-AADC-D648-B1D3-8580E8233030}"/>
                </a:ext>
              </a:extLst>
            </p:cNvPr>
            <p:cNvSpPr/>
            <p:nvPr/>
          </p:nvSpPr>
          <p:spPr>
            <a:xfrm>
              <a:off x="9811098" y="199464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93C35A32-7C37-FD4E-8DCB-04E75193F61C}"/>
                </a:ext>
              </a:extLst>
            </p:cNvPr>
            <p:cNvSpPr/>
            <p:nvPr/>
          </p:nvSpPr>
          <p:spPr>
            <a:xfrm>
              <a:off x="10588335" y="111758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D40CF65-B8BC-F144-A082-715BCCEC4932}"/>
                </a:ext>
              </a:extLst>
            </p:cNvPr>
            <p:cNvSpPr/>
            <p:nvPr/>
          </p:nvSpPr>
          <p:spPr>
            <a:xfrm>
              <a:off x="8494455" y="3098641"/>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3B1C85A-50BA-7544-9738-C327683C8123}"/>
                </a:ext>
              </a:extLst>
            </p:cNvPr>
            <p:cNvSpPr/>
            <p:nvPr/>
          </p:nvSpPr>
          <p:spPr>
            <a:xfrm>
              <a:off x="8885398" y="2665844"/>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BF1040AE-EE45-2743-9F79-BDCE7F96061D}"/>
                </a:ext>
              </a:extLst>
            </p:cNvPr>
            <p:cNvSpPr/>
            <p:nvPr/>
          </p:nvSpPr>
          <p:spPr>
            <a:xfrm>
              <a:off x="10257321" y="1163324"/>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2199A8CA-6C3A-AD41-87BA-1A07132984C6}"/>
                </a:ext>
              </a:extLst>
            </p:cNvPr>
            <p:cNvSpPr/>
            <p:nvPr/>
          </p:nvSpPr>
          <p:spPr>
            <a:xfrm>
              <a:off x="9586509" y="1907983"/>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D5B3A27-28F3-584E-BA9B-F343FEF5C794}"/>
                </a:ext>
              </a:extLst>
            </p:cNvPr>
            <p:cNvSpPr/>
            <p:nvPr/>
          </p:nvSpPr>
          <p:spPr>
            <a:xfrm>
              <a:off x="9710598" y="199464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BDBCB45F-00EA-6A4D-AD3F-D5BB38AF7380}"/>
                </a:ext>
              </a:extLst>
            </p:cNvPr>
            <p:cNvSpPr/>
            <p:nvPr/>
          </p:nvSpPr>
          <p:spPr>
            <a:xfrm>
              <a:off x="10728386" y="977263"/>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4" name="TextBox 113">
            <a:extLst>
              <a:ext uri="{FF2B5EF4-FFF2-40B4-BE49-F238E27FC236}">
                <a16:creationId xmlns:a16="http://schemas.microsoft.com/office/drawing/2014/main" id="{A4F7CCE1-08FD-5540-A0AE-D4ACC0ED386A}"/>
              </a:ext>
            </a:extLst>
          </p:cNvPr>
          <p:cNvSpPr txBox="1"/>
          <p:nvPr/>
        </p:nvSpPr>
        <p:spPr>
          <a:xfrm>
            <a:off x="11052087" y="3257965"/>
            <a:ext cx="458250" cy="369332"/>
          </a:xfrm>
          <a:prstGeom prst="rect">
            <a:avLst/>
          </a:prstGeom>
          <a:noFill/>
        </p:spPr>
        <p:txBody>
          <a:bodyPr wrap="square" rtlCol="0">
            <a:spAutoFit/>
          </a:bodyPr>
          <a:lstStyle/>
          <a:p>
            <a:r>
              <a:rPr lang="en-US" dirty="0">
                <a:solidFill>
                  <a:schemeClr val="bg1"/>
                </a:solidFill>
              </a:rPr>
              <a:t>X</a:t>
            </a:r>
          </a:p>
        </p:txBody>
      </p:sp>
      <p:sp>
        <p:nvSpPr>
          <p:cNvPr id="115" name="TextBox 114">
            <a:extLst>
              <a:ext uri="{FF2B5EF4-FFF2-40B4-BE49-F238E27FC236}">
                <a16:creationId xmlns:a16="http://schemas.microsoft.com/office/drawing/2014/main" id="{6D290DDC-66BB-4F4E-86B1-818A3EB8F608}"/>
              </a:ext>
            </a:extLst>
          </p:cNvPr>
          <p:cNvSpPr txBox="1"/>
          <p:nvPr/>
        </p:nvSpPr>
        <p:spPr>
          <a:xfrm>
            <a:off x="7827249" y="411832"/>
            <a:ext cx="458250" cy="369332"/>
          </a:xfrm>
          <a:prstGeom prst="rect">
            <a:avLst/>
          </a:prstGeom>
          <a:noFill/>
        </p:spPr>
        <p:txBody>
          <a:bodyPr wrap="square" rtlCol="0">
            <a:spAutoFit/>
          </a:bodyPr>
          <a:lstStyle/>
          <a:p>
            <a:r>
              <a:rPr lang="en-US" dirty="0">
                <a:solidFill>
                  <a:schemeClr val="bg1"/>
                </a:solidFill>
              </a:rPr>
              <a:t>Y</a:t>
            </a:r>
          </a:p>
        </p:txBody>
      </p:sp>
      <p:grpSp>
        <p:nvGrpSpPr>
          <p:cNvPr id="11" name="Group 10">
            <a:extLst>
              <a:ext uri="{FF2B5EF4-FFF2-40B4-BE49-F238E27FC236}">
                <a16:creationId xmlns:a16="http://schemas.microsoft.com/office/drawing/2014/main" id="{9B6E68ED-4E12-A44D-9B4F-C95DD0285B50}"/>
              </a:ext>
            </a:extLst>
          </p:cNvPr>
          <p:cNvGrpSpPr/>
          <p:nvPr/>
        </p:nvGrpSpPr>
        <p:grpSpPr>
          <a:xfrm rot="337543">
            <a:off x="8773594" y="404120"/>
            <a:ext cx="1685140" cy="2771614"/>
            <a:chOff x="8697224" y="497623"/>
            <a:chExt cx="1685140" cy="2771614"/>
          </a:xfrm>
        </p:grpSpPr>
        <p:grpSp>
          <p:nvGrpSpPr>
            <p:cNvPr id="10" name="Group 9">
              <a:extLst>
                <a:ext uri="{FF2B5EF4-FFF2-40B4-BE49-F238E27FC236}">
                  <a16:creationId xmlns:a16="http://schemas.microsoft.com/office/drawing/2014/main" id="{9ED63B90-167A-4F41-AD4B-BB90ADE470E3}"/>
                </a:ext>
              </a:extLst>
            </p:cNvPr>
            <p:cNvGrpSpPr/>
            <p:nvPr/>
          </p:nvGrpSpPr>
          <p:grpSpPr>
            <a:xfrm rot="18474742">
              <a:off x="8329472" y="2557115"/>
              <a:ext cx="1079874" cy="344369"/>
              <a:chOff x="9461500" y="2582239"/>
              <a:chExt cx="1653439" cy="798323"/>
            </a:xfrm>
          </p:grpSpPr>
          <p:sp>
            <p:nvSpPr>
              <p:cNvPr id="9" name="Freeform 8">
                <a:extLst>
                  <a:ext uri="{FF2B5EF4-FFF2-40B4-BE49-F238E27FC236}">
                    <a16:creationId xmlns:a16="http://schemas.microsoft.com/office/drawing/2014/main" id="{28457C9E-1164-6D4E-941C-9CDE3A46CAD0}"/>
                  </a:ext>
                </a:extLst>
              </p:cNvPr>
              <p:cNvSpPr/>
              <p:nvPr/>
            </p:nvSpPr>
            <p:spPr>
              <a:xfrm flipV="1">
                <a:off x="9461500" y="2582239"/>
                <a:ext cx="828675" cy="402261"/>
              </a:xfrm>
              <a:custGeom>
                <a:avLst/>
                <a:gdLst>
                  <a:gd name="connsiteX0" fmla="*/ 0 w 828675"/>
                  <a:gd name="connsiteY0" fmla="*/ 3175 h 98806"/>
                  <a:gd name="connsiteX1" fmla="*/ 828675 w 828675"/>
                  <a:gd name="connsiteY1" fmla="*/ 0 h 98806"/>
                </a:gdLst>
                <a:ahLst/>
                <a:cxnLst>
                  <a:cxn ang="0">
                    <a:pos x="connsiteX0" y="connsiteY0"/>
                  </a:cxn>
                  <a:cxn ang="0">
                    <a:pos x="connsiteX1" y="connsiteY1"/>
                  </a:cxn>
                </a:cxnLst>
                <a:rect l="l" t="t" r="r" b="b"/>
                <a:pathLst>
                  <a:path w="828675" h="98806">
                    <a:moveTo>
                      <a:pt x="0" y="3175"/>
                    </a:moveTo>
                    <a:cubicBezTo>
                      <a:pt x="243946" y="86518"/>
                      <a:pt x="487892" y="169862"/>
                      <a:pt x="828675" y="0"/>
                    </a:cubicBezTo>
                  </a:path>
                </a:pathLst>
              </a:custGeom>
              <a:noFill/>
              <a:ln>
                <a:solidFill>
                  <a:srgbClr val="8FC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31BB514A-84C9-CE4D-8CA5-988A161D2BD1}"/>
                  </a:ext>
                </a:extLst>
              </p:cNvPr>
              <p:cNvSpPr/>
              <p:nvPr/>
            </p:nvSpPr>
            <p:spPr>
              <a:xfrm rot="10800000" flipV="1">
                <a:off x="10286264" y="2978301"/>
                <a:ext cx="828675" cy="402261"/>
              </a:xfrm>
              <a:custGeom>
                <a:avLst/>
                <a:gdLst>
                  <a:gd name="connsiteX0" fmla="*/ 0 w 828675"/>
                  <a:gd name="connsiteY0" fmla="*/ 3175 h 98806"/>
                  <a:gd name="connsiteX1" fmla="*/ 828675 w 828675"/>
                  <a:gd name="connsiteY1" fmla="*/ 0 h 98806"/>
                </a:gdLst>
                <a:ahLst/>
                <a:cxnLst>
                  <a:cxn ang="0">
                    <a:pos x="connsiteX0" y="connsiteY0"/>
                  </a:cxn>
                  <a:cxn ang="0">
                    <a:pos x="connsiteX1" y="connsiteY1"/>
                  </a:cxn>
                </a:cxnLst>
                <a:rect l="l" t="t" r="r" b="b"/>
                <a:pathLst>
                  <a:path w="828675" h="98806">
                    <a:moveTo>
                      <a:pt x="0" y="3175"/>
                    </a:moveTo>
                    <a:cubicBezTo>
                      <a:pt x="243946" y="86518"/>
                      <a:pt x="487892" y="169862"/>
                      <a:pt x="828675" y="0"/>
                    </a:cubicBezTo>
                  </a:path>
                </a:pathLst>
              </a:custGeom>
              <a:noFill/>
              <a:ln>
                <a:solidFill>
                  <a:srgbClr val="8FC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2F7AECAD-8798-C449-B44E-D683DE4D8EE4}"/>
                </a:ext>
              </a:extLst>
            </p:cNvPr>
            <p:cNvGrpSpPr/>
            <p:nvPr/>
          </p:nvGrpSpPr>
          <p:grpSpPr>
            <a:xfrm rot="18474742">
              <a:off x="8999343" y="1712940"/>
              <a:ext cx="1079874" cy="344369"/>
              <a:chOff x="9461500" y="2582239"/>
              <a:chExt cx="1653439" cy="798323"/>
            </a:xfrm>
          </p:grpSpPr>
          <p:sp>
            <p:nvSpPr>
              <p:cNvPr id="48" name="Freeform 47">
                <a:extLst>
                  <a:ext uri="{FF2B5EF4-FFF2-40B4-BE49-F238E27FC236}">
                    <a16:creationId xmlns:a16="http://schemas.microsoft.com/office/drawing/2014/main" id="{1A295BDC-BFDA-834B-8ECB-B34D04E69409}"/>
                  </a:ext>
                </a:extLst>
              </p:cNvPr>
              <p:cNvSpPr/>
              <p:nvPr/>
            </p:nvSpPr>
            <p:spPr>
              <a:xfrm flipV="1">
                <a:off x="9461500" y="2582239"/>
                <a:ext cx="828675" cy="402261"/>
              </a:xfrm>
              <a:custGeom>
                <a:avLst/>
                <a:gdLst>
                  <a:gd name="connsiteX0" fmla="*/ 0 w 828675"/>
                  <a:gd name="connsiteY0" fmla="*/ 3175 h 98806"/>
                  <a:gd name="connsiteX1" fmla="*/ 828675 w 828675"/>
                  <a:gd name="connsiteY1" fmla="*/ 0 h 98806"/>
                </a:gdLst>
                <a:ahLst/>
                <a:cxnLst>
                  <a:cxn ang="0">
                    <a:pos x="connsiteX0" y="connsiteY0"/>
                  </a:cxn>
                  <a:cxn ang="0">
                    <a:pos x="connsiteX1" y="connsiteY1"/>
                  </a:cxn>
                </a:cxnLst>
                <a:rect l="l" t="t" r="r" b="b"/>
                <a:pathLst>
                  <a:path w="828675" h="98806">
                    <a:moveTo>
                      <a:pt x="0" y="3175"/>
                    </a:moveTo>
                    <a:cubicBezTo>
                      <a:pt x="243946" y="86518"/>
                      <a:pt x="487892" y="169862"/>
                      <a:pt x="828675" y="0"/>
                    </a:cubicBezTo>
                  </a:path>
                </a:pathLst>
              </a:custGeom>
              <a:noFill/>
              <a:ln>
                <a:solidFill>
                  <a:srgbClr val="8FC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87A2412B-84D3-394D-B760-6B777180634C}"/>
                  </a:ext>
                </a:extLst>
              </p:cNvPr>
              <p:cNvSpPr/>
              <p:nvPr/>
            </p:nvSpPr>
            <p:spPr>
              <a:xfrm rot="10800000" flipV="1">
                <a:off x="10286264" y="2978301"/>
                <a:ext cx="828675" cy="402261"/>
              </a:xfrm>
              <a:custGeom>
                <a:avLst/>
                <a:gdLst>
                  <a:gd name="connsiteX0" fmla="*/ 0 w 828675"/>
                  <a:gd name="connsiteY0" fmla="*/ 3175 h 98806"/>
                  <a:gd name="connsiteX1" fmla="*/ 828675 w 828675"/>
                  <a:gd name="connsiteY1" fmla="*/ 0 h 98806"/>
                </a:gdLst>
                <a:ahLst/>
                <a:cxnLst>
                  <a:cxn ang="0">
                    <a:pos x="connsiteX0" y="connsiteY0"/>
                  </a:cxn>
                  <a:cxn ang="0">
                    <a:pos x="connsiteX1" y="connsiteY1"/>
                  </a:cxn>
                </a:cxnLst>
                <a:rect l="l" t="t" r="r" b="b"/>
                <a:pathLst>
                  <a:path w="828675" h="98806">
                    <a:moveTo>
                      <a:pt x="0" y="3175"/>
                    </a:moveTo>
                    <a:cubicBezTo>
                      <a:pt x="243946" y="86518"/>
                      <a:pt x="487892" y="169862"/>
                      <a:pt x="828675" y="0"/>
                    </a:cubicBezTo>
                  </a:path>
                </a:pathLst>
              </a:custGeom>
              <a:noFill/>
              <a:ln>
                <a:solidFill>
                  <a:srgbClr val="8FC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2277BF8D-6B3E-4A4D-BEB1-A0C7F38FF50E}"/>
                </a:ext>
              </a:extLst>
            </p:cNvPr>
            <p:cNvGrpSpPr/>
            <p:nvPr/>
          </p:nvGrpSpPr>
          <p:grpSpPr>
            <a:xfrm rot="18474742">
              <a:off x="9670243" y="865375"/>
              <a:ext cx="1079874" cy="344369"/>
              <a:chOff x="9461500" y="2582239"/>
              <a:chExt cx="1653439" cy="798323"/>
            </a:xfrm>
          </p:grpSpPr>
          <p:sp>
            <p:nvSpPr>
              <p:cNvPr id="51" name="Freeform 50">
                <a:extLst>
                  <a:ext uri="{FF2B5EF4-FFF2-40B4-BE49-F238E27FC236}">
                    <a16:creationId xmlns:a16="http://schemas.microsoft.com/office/drawing/2014/main" id="{CC0C29C9-9EB4-FC4D-A7E2-435A1B24E726}"/>
                  </a:ext>
                </a:extLst>
              </p:cNvPr>
              <p:cNvSpPr/>
              <p:nvPr/>
            </p:nvSpPr>
            <p:spPr>
              <a:xfrm flipV="1">
                <a:off x="9461500" y="2582239"/>
                <a:ext cx="828675" cy="402261"/>
              </a:xfrm>
              <a:custGeom>
                <a:avLst/>
                <a:gdLst>
                  <a:gd name="connsiteX0" fmla="*/ 0 w 828675"/>
                  <a:gd name="connsiteY0" fmla="*/ 3175 h 98806"/>
                  <a:gd name="connsiteX1" fmla="*/ 828675 w 828675"/>
                  <a:gd name="connsiteY1" fmla="*/ 0 h 98806"/>
                </a:gdLst>
                <a:ahLst/>
                <a:cxnLst>
                  <a:cxn ang="0">
                    <a:pos x="connsiteX0" y="connsiteY0"/>
                  </a:cxn>
                  <a:cxn ang="0">
                    <a:pos x="connsiteX1" y="connsiteY1"/>
                  </a:cxn>
                </a:cxnLst>
                <a:rect l="l" t="t" r="r" b="b"/>
                <a:pathLst>
                  <a:path w="828675" h="98806">
                    <a:moveTo>
                      <a:pt x="0" y="3175"/>
                    </a:moveTo>
                    <a:cubicBezTo>
                      <a:pt x="243946" y="86518"/>
                      <a:pt x="487892" y="169862"/>
                      <a:pt x="828675" y="0"/>
                    </a:cubicBezTo>
                  </a:path>
                </a:pathLst>
              </a:custGeom>
              <a:noFill/>
              <a:ln>
                <a:solidFill>
                  <a:srgbClr val="8FC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6540A56A-F6FB-CE45-A26F-3741224008F0}"/>
                  </a:ext>
                </a:extLst>
              </p:cNvPr>
              <p:cNvSpPr/>
              <p:nvPr/>
            </p:nvSpPr>
            <p:spPr>
              <a:xfrm rot="10800000" flipV="1">
                <a:off x="10286264" y="2978301"/>
                <a:ext cx="828675" cy="402261"/>
              </a:xfrm>
              <a:custGeom>
                <a:avLst/>
                <a:gdLst>
                  <a:gd name="connsiteX0" fmla="*/ 0 w 828675"/>
                  <a:gd name="connsiteY0" fmla="*/ 3175 h 98806"/>
                  <a:gd name="connsiteX1" fmla="*/ 828675 w 828675"/>
                  <a:gd name="connsiteY1" fmla="*/ 0 h 98806"/>
                </a:gdLst>
                <a:ahLst/>
                <a:cxnLst>
                  <a:cxn ang="0">
                    <a:pos x="connsiteX0" y="connsiteY0"/>
                  </a:cxn>
                  <a:cxn ang="0">
                    <a:pos x="connsiteX1" y="connsiteY1"/>
                  </a:cxn>
                </a:cxnLst>
                <a:rect l="l" t="t" r="r" b="b"/>
                <a:pathLst>
                  <a:path w="828675" h="98806">
                    <a:moveTo>
                      <a:pt x="0" y="3175"/>
                    </a:moveTo>
                    <a:cubicBezTo>
                      <a:pt x="243946" y="86518"/>
                      <a:pt x="487892" y="169862"/>
                      <a:pt x="828675" y="0"/>
                    </a:cubicBezTo>
                  </a:path>
                </a:pathLst>
              </a:custGeom>
              <a:noFill/>
              <a:ln>
                <a:solidFill>
                  <a:srgbClr val="8FC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62" name="Group 61">
            <a:extLst>
              <a:ext uri="{FF2B5EF4-FFF2-40B4-BE49-F238E27FC236}">
                <a16:creationId xmlns:a16="http://schemas.microsoft.com/office/drawing/2014/main" id="{39CAEA6F-F773-DE4A-B653-FD1F5B962253}"/>
              </a:ext>
            </a:extLst>
          </p:cNvPr>
          <p:cNvGrpSpPr/>
          <p:nvPr/>
        </p:nvGrpSpPr>
        <p:grpSpPr>
          <a:xfrm>
            <a:off x="8791299" y="4203476"/>
            <a:ext cx="1580447" cy="1555300"/>
            <a:chOff x="2771800" y="2132856"/>
            <a:chExt cx="2875279" cy="2875279"/>
          </a:xfrm>
          <a:solidFill>
            <a:srgbClr val="8FCDFF"/>
          </a:solidFill>
        </p:grpSpPr>
        <p:sp>
          <p:nvSpPr>
            <p:cNvPr id="63" name="Block Arc 62">
              <a:extLst>
                <a:ext uri="{FF2B5EF4-FFF2-40B4-BE49-F238E27FC236}">
                  <a16:creationId xmlns:a16="http://schemas.microsoft.com/office/drawing/2014/main" id="{42A65153-84FD-3448-924D-A82A058D46D8}"/>
                </a:ext>
              </a:extLst>
            </p:cNvPr>
            <p:cNvSpPr/>
            <p:nvPr/>
          </p:nvSpPr>
          <p:spPr>
            <a:xfrm>
              <a:off x="3126799" y="2472581"/>
              <a:ext cx="2160240" cy="2160240"/>
            </a:xfrm>
            <a:prstGeom prst="blockArc">
              <a:avLst>
                <a:gd name="adj1" fmla="val 11034002"/>
                <a:gd name="adj2" fmla="val 21357145"/>
                <a:gd name="adj3" fmla="val 1829"/>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endParaRPr lang="es-UY" dirty="0">
                <a:solidFill>
                  <a:schemeClr val="tx1"/>
                </a:solidFill>
              </a:endParaRPr>
            </a:p>
          </p:txBody>
        </p:sp>
        <p:sp>
          <p:nvSpPr>
            <p:cNvPr id="64" name="Block Arc 63">
              <a:extLst>
                <a:ext uri="{FF2B5EF4-FFF2-40B4-BE49-F238E27FC236}">
                  <a16:creationId xmlns:a16="http://schemas.microsoft.com/office/drawing/2014/main" id="{604AC40B-530C-9C47-968E-5877A012BA9C}"/>
                </a:ext>
              </a:extLst>
            </p:cNvPr>
            <p:cNvSpPr/>
            <p:nvPr/>
          </p:nvSpPr>
          <p:spPr>
            <a:xfrm rot="10800000">
              <a:off x="3406447" y="2613960"/>
              <a:ext cx="1880592" cy="1880592"/>
            </a:xfrm>
            <a:prstGeom prst="blockArc">
              <a:avLst>
                <a:gd name="adj1" fmla="val 10517385"/>
                <a:gd name="adj2" fmla="val 319703"/>
                <a:gd name="adj3" fmla="val 2077"/>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endParaRPr lang="es-UY" dirty="0">
                <a:solidFill>
                  <a:schemeClr val="tx1"/>
                </a:solidFill>
              </a:endParaRPr>
            </a:p>
          </p:txBody>
        </p:sp>
        <p:sp>
          <p:nvSpPr>
            <p:cNvPr id="65" name="Block Arc 64">
              <a:extLst>
                <a:ext uri="{FF2B5EF4-FFF2-40B4-BE49-F238E27FC236}">
                  <a16:creationId xmlns:a16="http://schemas.microsoft.com/office/drawing/2014/main" id="{F3583C32-BFE2-F34E-863D-8DA91E8476B9}"/>
                </a:ext>
              </a:extLst>
            </p:cNvPr>
            <p:cNvSpPr/>
            <p:nvPr/>
          </p:nvSpPr>
          <p:spPr>
            <a:xfrm>
              <a:off x="3406447" y="2767917"/>
              <a:ext cx="1510612" cy="1510612"/>
            </a:xfrm>
            <a:prstGeom prst="blockArc">
              <a:avLst>
                <a:gd name="adj1" fmla="val 11034002"/>
                <a:gd name="adj2" fmla="val 21354146"/>
                <a:gd name="adj3" fmla="val 2415"/>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endParaRPr lang="es-UY" dirty="0">
                <a:solidFill>
                  <a:schemeClr val="tx1"/>
                </a:solidFill>
              </a:endParaRPr>
            </a:p>
          </p:txBody>
        </p:sp>
        <p:sp>
          <p:nvSpPr>
            <p:cNvPr id="66" name="Block Arc 65">
              <a:extLst>
                <a:ext uri="{FF2B5EF4-FFF2-40B4-BE49-F238E27FC236}">
                  <a16:creationId xmlns:a16="http://schemas.microsoft.com/office/drawing/2014/main" id="{B68E867A-E6BF-F049-B63F-BC80847BCCB5}"/>
                </a:ext>
              </a:extLst>
            </p:cNvPr>
            <p:cNvSpPr/>
            <p:nvPr/>
          </p:nvSpPr>
          <p:spPr>
            <a:xfrm rot="10800000">
              <a:off x="3772488" y="2994857"/>
              <a:ext cx="1146951" cy="1108698"/>
            </a:xfrm>
            <a:prstGeom prst="blockArc">
              <a:avLst>
                <a:gd name="adj1" fmla="val 10285275"/>
                <a:gd name="adj2" fmla="val 21361790"/>
                <a:gd name="adj3" fmla="val 3157"/>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endParaRPr lang="es-UY" dirty="0">
                <a:solidFill>
                  <a:schemeClr val="tx1"/>
                </a:solidFill>
              </a:endParaRPr>
            </a:p>
          </p:txBody>
        </p:sp>
        <p:sp>
          <p:nvSpPr>
            <p:cNvPr id="68" name="Block Arc 67">
              <a:extLst>
                <a:ext uri="{FF2B5EF4-FFF2-40B4-BE49-F238E27FC236}">
                  <a16:creationId xmlns:a16="http://schemas.microsoft.com/office/drawing/2014/main" id="{E48AE1A9-1B9B-9944-B22D-4B38B4E2D344}"/>
                </a:ext>
              </a:extLst>
            </p:cNvPr>
            <p:cNvSpPr/>
            <p:nvPr/>
          </p:nvSpPr>
          <p:spPr>
            <a:xfrm>
              <a:off x="2771800" y="2132856"/>
              <a:ext cx="2875279" cy="2875279"/>
            </a:xfrm>
            <a:prstGeom prst="blockArc">
              <a:avLst>
                <a:gd name="adj1" fmla="val 11034002"/>
                <a:gd name="adj2" fmla="val 21360438"/>
                <a:gd name="adj3" fmla="val 1168"/>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endParaRPr lang="es-UY" dirty="0">
                <a:solidFill>
                  <a:schemeClr val="tx1"/>
                </a:solidFill>
              </a:endParaRPr>
            </a:p>
          </p:txBody>
        </p:sp>
        <p:sp>
          <p:nvSpPr>
            <p:cNvPr id="71" name="Block Arc 70">
              <a:extLst>
                <a:ext uri="{FF2B5EF4-FFF2-40B4-BE49-F238E27FC236}">
                  <a16:creationId xmlns:a16="http://schemas.microsoft.com/office/drawing/2014/main" id="{6462A88A-D1BD-4E45-BE96-91F6A8ED57FC}"/>
                </a:ext>
              </a:extLst>
            </p:cNvPr>
            <p:cNvSpPr/>
            <p:nvPr/>
          </p:nvSpPr>
          <p:spPr>
            <a:xfrm rot="10800000">
              <a:off x="3126798" y="2329271"/>
              <a:ext cx="2520280" cy="2520280"/>
            </a:xfrm>
            <a:prstGeom prst="blockArc">
              <a:avLst>
                <a:gd name="adj1" fmla="val 10480931"/>
                <a:gd name="adj2" fmla="val 294475"/>
                <a:gd name="adj3" fmla="val 1393"/>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just"/>
              <a:endParaRPr lang="es-UY" dirty="0">
                <a:solidFill>
                  <a:schemeClr val="tx1"/>
                </a:solidFill>
              </a:endParaRPr>
            </a:p>
          </p:txBody>
        </p:sp>
      </p:grpSp>
      <p:cxnSp>
        <p:nvCxnSpPr>
          <p:cNvPr id="72" name="Straight Arrow Connector 71">
            <a:extLst>
              <a:ext uri="{FF2B5EF4-FFF2-40B4-BE49-F238E27FC236}">
                <a16:creationId xmlns:a16="http://schemas.microsoft.com/office/drawing/2014/main" id="{99FA47F7-B139-5D40-B251-5B5E8F2897AA}"/>
              </a:ext>
            </a:extLst>
          </p:cNvPr>
          <p:cNvCxnSpPr>
            <a:cxnSpLocks/>
          </p:cNvCxnSpPr>
          <p:nvPr/>
        </p:nvCxnSpPr>
        <p:spPr>
          <a:xfrm flipV="1">
            <a:off x="8137585" y="3429000"/>
            <a:ext cx="0" cy="28025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ADBAD5E-FAD0-F44B-B736-B22654577AE7}"/>
              </a:ext>
            </a:extLst>
          </p:cNvPr>
          <p:cNvCxnSpPr>
            <a:cxnSpLocks/>
          </p:cNvCxnSpPr>
          <p:nvPr/>
        </p:nvCxnSpPr>
        <p:spPr>
          <a:xfrm>
            <a:off x="8137585" y="6231588"/>
            <a:ext cx="3265996" cy="3024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8ADC01D-46DE-5E4A-8F8E-782F49142E92}"/>
              </a:ext>
            </a:extLst>
          </p:cNvPr>
          <p:cNvSpPr txBox="1"/>
          <p:nvPr/>
        </p:nvSpPr>
        <p:spPr>
          <a:xfrm>
            <a:off x="11056045" y="6268143"/>
            <a:ext cx="458250" cy="369332"/>
          </a:xfrm>
          <a:prstGeom prst="rect">
            <a:avLst/>
          </a:prstGeom>
          <a:noFill/>
        </p:spPr>
        <p:txBody>
          <a:bodyPr wrap="square" rtlCol="0">
            <a:spAutoFit/>
          </a:bodyPr>
          <a:lstStyle/>
          <a:p>
            <a:r>
              <a:rPr lang="en-US" dirty="0">
                <a:solidFill>
                  <a:schemeClr val="bg1"/>
                </a:solidFill>
              </a:rPr>
              <a:t>X</a:t>
            </a:r>
          </a:p>
        </p:txBody>
      </p:sp>
      <p:sp>
        <p:nvSpPr>
          <p:cNvPr id="79" name="TextBox 78">
            <a:extLst>
              <a:ext uri="{FF2B5EF4-FFF2-40B4-BE49-F238E27FC236}">
                <a16:creationId xmlns:a16="http://schemas.microsoft.com/office/drawing/2014/main" id="{65FE330A-DC95-6D49-9455-AA77B346D8BF}"/>
              </a:ext>
            </a:extLst>
          </p:cNvPr>
          <p:cNvSpPr txBox="1"/>
          <p:nvPr/>
        </p:nvSpPr>
        <p:spPr>
          <a:xfrm>
            <a:off x="7831207" y="3422010"/>
            <a:ext cx="458250" cy="369332"/>
          </a:xfrm>
          <a:prstGeom prst="rect">
            <a:avLst/>
          </a:prstGeom>
          <a:noFill/>
        </p:spPr>
        <p:txBody>
          <a:bodyPr wrap="square" rtlCol="0">
            <a:spAutoFit/>
          </a:bodyPr>
          <a:lstStyle/>
          <a:p>
            <a:r>
              <a:rPr lang="en-US" dirty="0">
                <a:solidFill>
                  <a:schemeClr val="bg1"/>
                </a:solidFill>
              </a:rPr>
              <a:t>Y</a:t>
            </a:r>
          </a:p>
        </p:txBody>
      </p:sp>
      <p:sp>
        <p:nvSpPr>
          <p:cNvPr id="126" name="Oval 125">
            <a:extLst>
              <a:ext uri="{FF2B5EF4-FFF2-40B4-BE49-F238E27FC236}">
                <a16:creationId xmlns:a16="http://schemas.microsoft.com/office/drawing/2014/main" id="{34B80792-ED15-CB4B-A0E1-1F27A804E633}"/>
              </a:ext>
            </a:extLst>
          </p:cNvPr>
          <p:cNvSpPr/>
          <p:nvPr/>
        </p:nvSpPr>
        <p:spPr>
          <a:xfrm>
            <a:off x="9155026" y="495296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921305CD-F0F5-2149-97C1-2948A5788733}"/>
              </a:ext>
            </a:extLst>
          </p:cNvPr>
          <p:cNvSpPr/>
          <p:nvPr/>
        </p:nvSpPr>
        <p:spPr>
          <a:xfrm>
            <a:off x="9912660" y="511506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BD5B941D-C899-4B4E-A9EA-A7335B155BB0}"/>
              </a:ext>
            </a:extLst>
          </p:cNvPr>
          <p:cNvSpPr/>
          <p:nvPr/>
        </p:nvSpPr>
        <p:spPr>
          <a:xfrm>
            <a:off x="9209318" y="525908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E771A4C8-3DF2-9741-998E-599BF4592B55}"/>
              </a:ext>
            </a:extLst>
          </p:cNvPr>
          <p:cNvSpPr/>
          <p:nvPr/>
        </p:nvSpPr>
        <p:spPr>
          <a:xfrm>
            <a:off x="9214150" y="4752427"/>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736B7D1D-7ACE-DD4B-9A55-332BD0492359}"/>
              </a:ext>
            </a:extLst>
          </p:cNvPr>
          <p:cNvSpPr/>
          <p:nvPr/>
        </p:nvSpPr>
        <p:spPr>
          <a:xfrm>
            <a:off x="9352033" y="454364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A0D8CCD3-1D6A-3247-9513-8A356147F494}"/>
              </a:ext>
            </a:extLst>
          </p:cNvPr>
          <p:cNvSpPr/>
          <p:nvPr/>
        </p:nvSpPr>
        <p:spPr>
          <a:xfrm>
            <a:off x="9901900" y="486555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DFD1438-D540-2844-9589-5E98B4B62620}"/>
              </a:ext>
            </a:extLst>
          </p:cNvPr>
          <p:cNvSpPr/>
          <p:nvPr/>
        </p:nvSpPr>
        <p:spPr>
          <a:xfrm>
            <a:off x="9797028" y="4603255"/>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2A4922DC-F6AE-BC46-AA47-A308E21D9AA6}"/>
              </a:ext>
            </a:extLst>
          </p:cNvPr>
          <p:cNvSpPr/>
          <p:nvPr/>
        </p:nvSpPr>
        <p:spPr>
          <a:xfrm>
            <a:off x="9393221" y="5346664"/>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CB293DEB-7B4D-FB41-9D77-86B1B7F9AAA8}"/>
              </a:ext>
            </a:extLst>
          </p:cNvPr>
          <p:cNvSpPr/>
          <p:nvPr/>
        </p:nvSpPr>
        <p:spPr>
          <a:xfrm>
            <a:off x="9871039" y="4420621"/>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7E3F2E03-0BD9-244C-9FCF-DA61A9F06A3D}"/>
              </a:ext>
            </a:extLst>
          </p:cNvPr>
          <p:cNvSpPr/>
          <p:nvPr/>
        </p:nvSpPr>
        <p:spPr>
          <a:xfrm>
            <a:off x="9308654" y="4414497"/>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D61128BC-BFAD-4245-9FF6-D8A1D71210DF}"/>
              </a:ext>
            </a:extLst>
          </p:cNvPr>
          <p:cNvSpPr/>
          <p:nvPr/>
        </p:nvSpPr>
        <p:spPr>
          <a:xfrm>
            <a:off x="9423832" y="4361461"/>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6B9FFF30-7E5F-9A40-BF76-4E090D747658}"/>
              </a:ext>
            </a:extLst>
          </p:cNvPr>
          <p:cNvSpPr/>
          <p:nvPr/>
        </p:nvSpPr>
        <p:spPr>
          <a:xfrm>
            <a:off x="9583666" y="4562936"/>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4F501D5C-B5B4-3F4C-8E55-45D62B86CFB8}"/>
              </a:ext>
            </a:extLst>
          </p:cNvPr>
          <p:cNvSpPr/>
          <p:nvPr/>
        </p:nvSpPr>
        <p:spPr>
          <a:xfrm>
            <a:off x="9639637" y="5489034"/>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1CAFD2C9-73E1-274D-8372-9F9A995F21C2}"/>
              </a:ext>
            </a:extLst>
          </p:cNvPr>
          <p:cNvSpPr/>
          <p:nvPr/>
        </p:nvSpPr>
        <p:spPr>
          <a:xfrm rot="164630">
            <a:off x="10063380" y="5259505"/>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458D05FF-B4B6-A048-8444-1FF01127DF5E}"/>
              </a:ext>
            </a:extLst>
          </p:cNvPr>
          <p:cNvSpPr/>
          <p:nvPr/>
        </p:nvSpPr>
        <p:spPr>
          <a:xfrm>
            <a:off x="9727075" y="523622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5B147CCD-0AF8-4D49-A206-2B0C35416D6D}"/>
              </a:ext>
            </a:extLst>
          </p:cNvPr>
          <p:cNvSpPr/>
          <p:nvPr/>
        </p:nvSpPr>
        <p:spPr>
          <a:xfrm>
            <a:off x="10102332" y="4971666"/>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B39EFF31-DB19-4A43-AC7C-F4D13087C810}"/>
              </a:ext>
            </a:extLst>
          </p:cNvPr>
          <p:cNvSpPr/>
          <p:nvPr/>
        </p:nvSpPr>
        <p:spPr>
          <a:xfrm>
            <a:off x="9232173" y="445014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6BA8EB22-2C34-0942-AB3B-169E93377132}"/>
              </a:ext>
            </a:extLst>
          </p:cNvPr>
          <p:cNvSpPr/>
          <p:nvPr/>
        </p:nvSpPr>
        <p:spPr>
          <a:xfrm>
            <a:off x="9680148" y="442427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A9802482-FEC5-DF41-ABD5-11995B8CC9C4}"/>
              </a:ext>
            </a:extLst>
          </p:cNvPr>
          <p:cNvSpPr/>
          <p:nvPr/>
        </p:nvSpPr>
        <p:spPr>
          <a:xfrm>
            <a:off x="9871039" y="535465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DF739BDB-2980-5E47-A286-6B44CD9D207B}"/>
              </a:ext>
            </a:extLst>
          </p:cNvPr>
          <p:cNvSpPr/>
          <p:nvPr/>
        </p:nvSpPr>
        <p:spPr>
          <a:xfrm>
            <a:off x="9396047" y="5039377"/>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2018071B-A3F8-A149-8F74-F554E9ED1B7B}"/>
              </a:ext>
            </a:extLst>
          </p:cNvPr>
          <p:cNvSpPr/>
          <p:nvPr/>
        </p:nvSpPr>
        <p:spPr>
          <a:xfrm>
            <a:off x="9554587" y="5199761"/>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3D658216-FD71-234C-8EDD-6491D01CD4CC}"/>
              </a:ext>
            </a:extLst>
          </p:cNvPr>
          <p:cNvSpPr/>
          <p:nvPr/>
        </p:nvSpPr>
        <p:spPr>
          <a:xfrm>
            <a:off x="10119983" y="467642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2AEED074-2CF1-324A-80AA-CED624A37892}"/>
              </a:ext>
            </a:extLst>
          </p:cNvPr>
          <p:cNvSpPr/>
          <p:nvPr/>
        </p:nvSpPr>
        <p:spPr>
          <a:xfrm>
            <a:off x="10023439" y="4573021"/>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C56F7065-D18E-4A4A-AC6E-1A5E0943F0ED}"/>
              </a:ext>
            </a:extLst>
          </p:cNvPr>
          <p:cNvSpPr/>
          <p:nvPr/>
        </p:nvSpPr>
        <p:spPr>
          <a:xfrm>
            <a:off x="8937237" y="491729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94B0B17D-4977-A342-B2B3-BEAE7E7AD089}"/>
              </a:ext>
            </a:extLst>
          </p:cNvPr>
          <p:cNvSpPr/>
          <p:nvPr/>
        </p:nvSpPr>
        <p:spPr>
          <a:xfrm>
            <a:off x="9060756" y="4629226"/>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96F366ED-A966-A544-AC87-D63040307B11}"/>
              </a:ext>
            </a:extLst>
          </p:cNvPr>
          <p:cNvSpPr/>
          <p:nvPr/>
        </p:nvSpPr>
        <p:spPr>
          <a:xfrm>
            <a:off x="9092688" y="542413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61B0A41-4490-B740-9AD7-8F9AB83CF518}"/>
              </a:ext>
            </a:extLst>
          </p:cNvPr>
          <p:cNvSpPr/>
          <p:nvPr/>
        </p:nvSpPr>
        <p:spPr>
          <a:xfrm>
            <a:off x="9334764" y="555072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314F8313-B8E3-1447-9131-9A3861E90C22}"/>
              </a:ext>
            </a:extLst>
          </p:cNvPr>
          <p:cNvSpPr/>
          <p:nvPr/>
        </p:nvSpPr>
        <p:spPr>
          <a:xfrm>
            <a:off x="9012422" y="5156591"/>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4CDDBA21-1765-F84B-A18A-0E8D3F7F0E36}"/>
              </a:ext>
            </a:extLst>
          </p:cNvPr>
          <p:cNvSpPr/>
          <p:nvPr/>
        </p:nvSpPr>
        <p:spPr>
          <a:xfrm>
            <a:off x="9797029" y="5622257"/>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4038F3FB-29D1-3740-8D07-17A8901D0C23}"/>
              </a:ext>
            </a:extLst>
          </p:cNvPr>
          <p:cNvSpPr/>
          <p:nvPr/>
        </p:nvSpPr>
        <p:spPr>
          <a:xfrm>
            <a:off x="9583666" y="5647306"/>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14492444-128E-734A-A602-D32015BBDA20}"/>
              </a:ext>
            </a:extLst>
          </p:cNvPr>
          <p:cNvSpPr/>
          <p:nvPr/>
        </p:nvSpPr>
        <p:spPr>
          <a:xfrm>
            <a:off x="8952459" y="451217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93AFCACF-F75F-194A-AB64-24F0FD02EF2F}"/>
              </a:ext>
            </a:extLst>
          </p:cNvPr>
          <p:cNvSpPr/>
          <p:nvPr/>
        </p:nvSpPr>
        <p:spPr>
          <a:xfrm>
            <a:off x="9912660" y="5562912"/>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0DB5081E-0F7C-DD40-81C7-B31BB6F613F6}"/>
              </a:ext>
            </a:extLst>
          </p:cNvPr>
          <p:cNvSpPr/>
          <p:nvPr/>
        </p:nvSpPr>
        <p:spPr>
          <a:xfrm>
            <a:off x="9738233" y="5612296"/>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C98C17A1-46DB-3547-99B4-66E34B5E288F}"/>
              </a:ext>
            </a:extLst>
          </p:cNvPr>
          <p:cNvSpPr/>
          <p:nvPr/>
        </p:nvSpPr>
        <p:spPr>
          <a:xfrm>
            <a:off x="10184652" y="539102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A579EF4B-7E36-EC44-B654-2D18A430BA0F}"/>
              </a:ext>
            </a:extLst>
          </p:cNvPr>
          <p:cNvSpPr/>
          <p:nvPr/>
        </p:nvSpPr>
        <p:spPr>
          <a:xfrm>
            <a:off x="10397119" y="4927441"/>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9A27E5DE-0E49-2840-A17F-EB04DE6E1C26}"/>
              </a:ext>
            </a:extLst>
          </p:cNvPr>
          <p:cNvSpPr/>
          <p:nvPr/>
        </p:nvSpPr>
        <p:spPr>
          <a:xfrm>
            <a:off x="10261904" y="4666059"/>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A02BA0C5-4250-694E-9C68-7919F799C409}"/>
              </a:ext>
            </a:extLst>
          </p:cNvPr>
          <p:cNvSpPr/>
          <p:nvPr/>
        </p:nvSpPr>
        <p:spPr>
          <a:xfrm>
            <a:off x="9363353" y="4241634"/>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AE9325D4-DE01-C04B-8C0B-66D4092CE97B}"/>
              </a:ext>
            </a:extLst>
          </p:cNvPr>
          <p:cNvSpPr/>
          <p:nvPr/>
        </p:nvSpPr>
        <p:spPr>
          <a:xfrm>
            <a:off x="8835883" y="4752611"/>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3521CB29-8484-CC4C-9FEB-677988F5CA4C}"/>
              </a:ext>
            </a:extLst>
          </p:cNvPr>
          <p:cNvSpPr/>
          <p:nvPr/>
        </p:nvSpPr>
        <p:spPr>
          <a:xfrm>
            <a:off x="10197581" y="4523750"/>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41A549EE-AB00-EF43-8829-0FF8B14E818F}"/>
              </a:ext>
            </a:extLst>
          </p:cNvPr>
          <p:cNvSpPr/>
          <p:nvPr/>
        </p:nvSpPr>
        <p:spPr>
          <a:xfrm>
            <a:off x="9122602" y="4239508"/>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3D1795DA-C063-EF46-98E7-186BD1641920}"/>
              </a:ext>
            </a:extLst>
          </p:cNvPr>
          <p:cNvSpPr/>
          <p:nvPr/>
        </p:nvSpPr>
        <p:spPr>
          <a:xfrm>
            <a:off x="9583666" y="4169627"/>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51362EE6-3AA6-734A-A63D-D08F867B46C2}"/>
              </a:ext>
            </a:extLst>
          </p:cNvPr>
          <p:cNvSpPr/>
          <p:nvPr/>
        </p:nvSpPr>
        <p:spPr>
          <a:xfrm>
            <a:off x="9999234" y="4296241"/>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D9DDF183-CCC8-DF4F-B1DA-5192BAB9D568}"/>
              </a:ext>
            </a:extLst>
          </p:cNvPr>
          <p:cNvSpPr/>
          <p:nvPr/>
        </p:nvSpPr>
        <p:spPr>
          <a:xfrm>
            <a:off x="9741029" y="4230257"/>
            <a:ext cx="45719" cy="45719"/>
          </a:xfrm>
          <a:prstGeom prst="ellipse">
            <a:avLst/>
          </a:prstGeom>
          <a:solidFill>
            <a:srgbClr val="98BC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63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cognitive theme">
  <a:themeElements>
    <a:clrScheme name="Custom 6">
      <a:dk1>
        <a:srgbClr val="5C5C5C"/>
      </a:dk1>
      <a:lt1>
        <a:sysClr val="window" lastClr="FFFFFF"/>
      </a:lt1>
      <a:dk2>
        <a:srgbClr val="3F3F3F"/>
      </a:dk2>
      <a:lt2>
        <a:srgbClr val="E7E7E8"/>
      </a:lt2>
      <a:accent1>
        <a:srgbClr val="000000"/>
      </a:accent1>
      <a:accent2>
        <a:srgbClr val="8C8C8C"/>
      </a:accent2>
      <a:accent3>
        <a:srgbClr val="B4B4B4"/>
      </a:accent3>
      <a:accent4>
        <a:srgbClr val="DCDCDC"/>
      </a:accent4>
      <a:accent5>
        <a:srgbClr val="81BC00"/>
      </a:accent5>
      <a:accent6>
        <a:srgbClr val="00A1DE"/>
      </a:accent6>
      <a:hlink>
        <a:srgbClr val="8CC249"/>
      </a:hlink>
      <a:folHlink>
        <a:srgbClr val="8CC249"/>
      </a:folHlink>
    </a:clrScheme>
    <a:fontScheme name="Deloitte Digital">
      <a:majorFont>
        <a:latin typeface="Knockout HTF27-JuniorBantamwt"/>
        <a:ea typeface=""/>
        <a:cs typeface=""/>
      </a:majorFont>
      <a:minorFont>
        <a:latin typeface="Frutiger Nex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gnitive theme" id="{AEEB1474-6B33-42D4-9986-313806226F0E}" vid="{4E48CE71-25C6-4EBE-9A5A-3A710A425081}"/>
    </a:ext>
  </a:extLst>
</a:theme>
</file>

<file path=ppt/theme/theme2.xml><?xml version="1.0" encoding="utf-8"?>
<a:theme xmlns:a="http://schemas.openxmlformats.org/drawingml/2006/main" name="3_cognitive theme">
  <a:themeElements>
    <a:clrScheme name="Custom 6">
      <a:dk1>
        <a:srgbClr val="5C5C5C"/>
      </a:dk1>
      <a:lt1>
        <a:sysClr val="window" lastClr="FFFFFF"/>
      </a:lt1>
      <a:dk2>
        <a:srgbClr val="3F3F3F"/>
      </a:dk2>
      <a:lt2>
        <a:srgbClr val="E7E7E8"/>
      </a:lt2>
      <a:accent1>
        <a:srgbClr val="000000"/>
      </a:accent1>
      <a:accent2>
        <a:srgbClr val="8C8C8C"/>
      </a:accent2>
      <a:accent3>
        <a:srgbClr val="B4B4B4"/>
      </a:accent3>
      <a:accent4>
        <a:srgbClr val="DCDCDC"/>
      </a:accent4>
      <a:accent5>
        <a:srgbClr val="81BC00"/>
      </a:accent5>
      <a:accent6>
        <a:srgbClr val="00A1DE"/>
      </a:accent6>
      <a:hlink>
        <a:srgbClr val="8CC249"/>
      </a:hlink>
      <a:folHlink>
        <a:srgbClr val="8CC249"/>
      </a:folHlink>
    </a:clrScheme>
    <a:fontScheme name="Deloitte Digital">
      <a:majorFont>
        <a:latin typeface="Knockout HTF27-JuniorBantamwt"/>
        <a:ea typeface=""/>
        <a:cs typeface=""/>
      </a:majorFont>
      <a:minorFont>
        <a:latin typeface="Frutiger Nex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gnitive theme" id="{AEEB1474-6B33-42D4-9986-313806226F0E}" vid="{4E48CE71-25C6-4EBE-9A5A-3A710A42508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9158F91817C2641B118C2FAF7EF372F" ma:contentTypeVersion="6" ma:contentTypeDescription="Create a new document." ma:contentTypeScope="" ma:versionID="756f4e03cc776781aaff2c1d4fd016a8">
  <xsd:schema xmlns:xsd="http://www.w3.org/2001/XMLSchema" xmlns:xs="http://www.w3.org/2001/XMLSchema" xmlns:p="http://schemas.microsoft.com/office/2006/metadata/properties" xmlns:ns2="be60dfab-b9ac-4b32-900c-4dd2ec365b39" targetNamespace="http://schemas.microsoft.com/office/2006/metadata/properties" ma:root="true" ma:fieldsID="0dfe8dee00459bc95049d81fc0b1b2a1" ns2:_="">
    <xsd:import namespace="be60dfab-b9ac-4b32-900c-4dd2ec365b3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60dfab-b9ac-4b32-900c-4dd2ec365b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C27C3BF-C6E5-40BF-93FE-947D9390942B}">
  <ds:schemaRefs>
    <ds:schemaRef ds:uri="http://schemas.microsoft.com/sharepoint/v3/contenttype/forms"/>
  </ds:schemaRefs>
</ds:datastoreItem>
</file>

<file path=customXml/itemProps2.xml><?xml version="1.0" encoding="utf-8"?>
<ds:datastoreItem xmlns:ds="http://schemas.openxmlformats.org/officeDocument/2006/customXml" ds:itemID="{8A3A8B83-DE03-42D7-98FA-4D555C1B0D59}">
  <ds:schemaRefs>
    <ds:schemaRef ds:uri="be60dfab-b9ac-4b32-900c-4dd2ec365b3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825278A-A801-481A-A92C-F9A65C188A25}">
  <ds:schemaRefs>
    <ds:schemaRef ds:uri="http://purl.org/dc/dcmitype/"/>
    <ds:schemaRef ds:uri="http://schemas.openxmlformats.org/package/2006/metadata/core-properties"/>
    <ds:schemaRef ds:uri="http://purl.org/dc/elements/1.1/"/>
    <ds:schemaRef ds:uri="http://schemas.microsoft.com/office/2006/documentManagement/types"/>
    <ds:schemaRef ds:uri="http://purl.org/dc/terms/"/>
    <ds:schemaRef ds:uri="be60dfab-b9ac-4b32-900c-4dd2ec365b39"/>
    <ds:schemaRef ds:uri="http://www.w3.org/XML/1998/namespace"/>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985</TotalTime>
  <Words>869</Words>
  <Application>Microsoft Macintosh PowerPoint</Application>
  <PresentationFormat>Widescreen</PresentationFormat>
  <Paragraphs>129</Paragraphs>
  <Slides>7</Slides>
  <Notes>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vt:i4>
      </vt:variant>
    </vt:vector>
  </HeadingPairs>
  <TitlesOfParts>
    <vt:vector size="17" baseType="lpstr">
      <vt:lpstr>Arial</vt:lpstr>
      <vt:lpstr>Calibri</vt:lpstr>
      <vt:lpstr>Cambria Math</vt:lpstr>
      <vt:lpstr>Frutiger Next Pro Bold</vt:lpstr>
      <vt:lpstr>Frutiger Next Pro Light</vt:lpstr>
      <vt:lpstr>Knockout HTF27-JuniorBantamwt</vt:lpstr>
      <vt:lpstr>Knockout-HTF27-JuniorBantamwt</vt:lpstr>
      <vt:lpstr>Verdana</vt:lpstr>
      <vt:lpstr>2_cognitive theme</vt:lpstr>
      <vt:lpstr>3_cognitive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Pirzada, Taj (US - Atlanta)</dc:creator>
  <cp:lastModifiedBy>De Geyter, Gert</cp:lastModifiedBy>
  <cp:revision>58</cp:revision>
  <dcterms:created xsi:type="dcterms:W3CDTF">2019-05-10T13:22:52Z</dcterms:created>
  <dcterms:modified xsi:type="dcterms:W3CDTF">2020-03-25T15:08:31Z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0x010100B9158F91817C2641B118C2FAF7EF372F</vt:lpwstr>
  </property>
</Properties>
</file>